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58737" y="63500"/>
            <a:ext cx="9026588" cy="6704012"/>
          </a:xfrm>
          <a:custGeom>
            <a:avLst/>
            <a:gdLst>
              <a:gd name="connsiteX0" fmla="*/ 6350 w 9026588"/>
              <a:gd name="connsiteY0" fmla="*/ 336168 h 6704012"/>
              <a:gd name="connsiteX1" fmla="*/ 336168 w 9026588"/>
              <a:gd name="connsiteY1" fmla="*/ 6350 h 6704012"/>
              <a:gd name="connsiteX2" fmla="*/ 336168 w 9026588"/>
              <a:gd name="connsiteY2" fmla="*/ 6350 h 6704012"/>
              <a:gd name="connsiteX3" fmla="*/ 336168 w 9026588"/>
              <a:gd name="connsiteY3" fmla="*/ 6350 h 6704012"/>
              <a:gd name="connsiteX4" fmla="*/ 8690419 w 9026588"/>
              <a:gd name="connsiteY4" fmla="*/ 6350 h 6704012"/>
              <a:gd name="connsiteX5" fmla="*/ 8690419 w 9026588"/>
              <a:gd name="connsiteY5" fmla="*/ 6350 h 6704012"/>
              <a:gd name="connsiteX6" fmla="*/ 9020111 w 9026588"/>
              <a:gd name="connsiteY6" fmla="*/ 336168 h 6704012"/>
              <a:gd name="connsiteX7" fmla="*/ 9020111 w 9026588"/>
              <a:gd name="connsiteY7" fmla="*/ 336168 h 6704012"/>
              <a:gd name="connsiteX8" fmla="*/ 9020238 w 9026588"/>
              <a:gd name="connsiteY8" fmla="*/ 336168 h 6704012"/>
              <a:gd name="connsiteX9" fmla="*/ 9020238 w 9026588"/>
              <a:gd name="connsiteY9" fmla="*/ 6367843 h 6704012"/>
              <a:gd name="connsiteX10" fmla="*/ 9020111 w 9026588"/>
              <a:gd name="connsiteY10" fmla="*/ 6367843 h 6704012"/>
              <a:gd name="connsiteX11" fmla="*/ 8690419 w 9026588"/>
              <a:gd name="connsiteY11" fmla="*/ 6697660 h 6704012"/>
              <a:gd name="connsiteX12" fmla="*/ 8690419 w 9026588"/>
              <a:gd name="connsiteY12" fmla="*/ 6697660 h 6704012"/>
              <a:gd name="connsiteX13" fmla="*/ 8690419 w 9026588"/>
              <a:gd name="connsiteY13" fmla="*/ 6697662 h 6704012"/>
              <a:gd name="connsiteX14" fmla="*/ 336168 w 9026588"/>
              <a:gd name="connsiteY14" fmla="*/ 6697662 h 6704012"/>
              <a:gd name="connsiteX15" fmla="*/ 336168 w 9026588"/>
              <a:gd name="connsiteY15" fmla="*/ 6697660 h 6704012"/>
              <a:gd name="connsiteX16" fmla="*/ 6351 w 9026588"/>
              <a:gd name="connsiteY16" fmla="*/ 6367843 h 6704012"/>
              <a:gd name="connsiteX17" fmla="*/ 6351 w 9026588"/>
              <a:gd name="connsiteY17" fmla="*/ 6367843 h 6704012"/>
              <a:gd name="connsiteX18" fmla="*/ 6350 w 9026588"/>
              <a:gd name="connsiteY18" fmla="*/ 336168 h 670401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9026588" h="6704012">
                <a:moveTo>
                  <a:pt x="6350" y="336168"/>
                </a:moveTo>
                <a:cubicBezTo>
                  <a:pt x="6350" y="154050"/>
                  <a:pt x="154012" y="6350"/>
                  <a:pt x="336168" y="6350"/>
                </a:cubicBezTo>
                <a:cubicBezTo>
                  <a:pt x="336168" y="6350"/>
                  <a:pt x="336168" y="6350"/>
                  <a:pt x="336168" y="6350"/>
                </a:cubicBezTo>
                <a:lnTo>
                  <a:pt x="336168" y="6350"/>
                </a:lnTo>
                <a:lnTo>
                  <a:pt x="8690419" y="6350"/>
                </a:lnTo>
                <a:lnTo>
                  <a:pt x="8690419" y="6350"/>
                </a:lnTo>
                <a:cubicBezTo>
                  <a:pt x="8872537" y="6350"/>
                  <a:pt x="9020111" y="154050"/>
                  <a:pt x="9020111" y="336168"/>
                </a:cubicBezTo>
                <a:cubicBezTo>
                  <a:pt x="9020111" y="336168"/>
                  <a:pt x="9020111" y="336168"/>
                  <a:pt x="9020111" y="336168"/>
                </a:cubicBezTo>
                <a:lnTo>
                  <a:pt x="9020238" y="336168"/>
                </a:lnTo>
                <a:lnTo>
                  <a:pt x="9020238" y="6367843"/>
                </a:lnTo>
                <a:lnTo>
                  <a:pt x="9020111" y="6367843"/>
                </a:lnTo>
                <a:cubicBezTo>
                  <a:pt x="9020111" y="6549999"/>
                  <a:pt x="8872537" y="6697660"/>
                  <a:pt x="8690419" y="6697660"/>
                </a:cubicBezTo>
                <a:cubicBezTo>
                  <a:pt x="8690419" y="6697660"/>
                  <a:pt x="8690419" y="6697660"/>
                  <a:pt x="8690419" y="6697660"/>
                </a:cubicBezTo>
                <a:lnTo>
                  <a:pt x="8690419" y="6697662"/>
                </a:lnTo>
                <a:lnTo>
                  <a:pt x="336168" y="6697662"/>
                </a:lnTo>
                <a:lnTo>
                  <a:pt x="336168" y="6697660"/>
                </a:lnTo>
                <a:cubicBezTo>
                  <a:pt x="154012" y="6697660"/>
                  <a:pt x="6350" y="6549999"/>
                  <a:pt x="6351" y="6367843"/>
                </a:cubicBezTo>
                <a:cubicBezTo>
                  <a:pt x="6351" y="6367843"/>
                  <a:pt x="6351" y="6367843"/>
                  <a:pt x="6351" y="6367843"/>
                </a:cubicBezTo>
                <a:lnTo>
                  <a:pt x="6350" y="336168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63500" y="1449324"/>
            <a:ext cx="9020175" cy="1527174"/>
          </a:xfrm>
          <a:custGeom>
            <a:avLst/>
            <a:gdLst>
              <a:gd name="connsiteX0" fmla="*/ 0 w 9020175"/>
              <a:gd name="connsiteY0" fmla="*/ 1527174 h 1527174"/>
              <a:gd name="connsiteX1" fmla="*/ 9020175 w 9020175"/>
              <a:gd name="connsiteY1" fmla="*/ 1527174 h 1527174"/>
              <a:gd name="connsiteX2" fmla="*/ 9020175 w 9020175"/>
              <a:gd name="connsiteY2" fmla="*/ 0 h 1527174"/>
              <a:gd name="connsiteX3" fmla="*/ 0 w 9020175"/>
              <a:gd name="connsiteY3" fmla="*/ 0 h 1527174"/>
              <a:gd name="connsiteX4" fmla="*/ 0 w 9020175"/>
              <a:gd name="connsiteY4" fmla="*/ 1527174 h 152717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020175" h="1527174">
                <a:moveTo>
                  <a:pt x="0" y="1527174"/>
                </a:moveTo>
                <a:lnTo>
                  <a:pt x="9020175" y="1527174"/>
                </a:lnTo>
                <a:lnTo>
                  <a:pt x="9020175" y="0"/>
                </a:lnTo>
                <a:lnTo>
                  <a:pt x="0" y="0"/>
                </a:lnTo>
                <a:lnTo>
                  <a:pt x="0" y="1527174"/>
                </a:lnTo>
              </a:path>
            </a:pathLst>
          </a:custGeom>
          <a:solidFill>
            <a:srgbClr val="D3481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63500" y="1397000"/>
            <a:ext cx="9020175" cy="120650"/>
          </a:xfrm>
          <a:custGeom>
            <a:avLst/>
            <a:gdLst>
              <a:gd name="connsiteX0" fmla="*/ 0 w 9020175"/>
              <a:gd name="connsiteY0" fmla="*/ 120650 h 120650"/>
              <a:gd name="connsiteX1" fmla="*/ 9020175 w 9020175"/>
              <a:gd name="connsiteY1" fmla="*/ 120650 h 120650"/>
              <a:gd name="connsiteX2" fmla="*/ 9020175 w 9020175"/>
              <a:gd name="connsiteY2" fmla="*/ 0 h 120650"/>
              <a:gd name="connsiteX3" fmla="*/ 0 w 9020175"/>
              <a:gd name="connsiteY3" fmla="*/ 0 h 120650"/>
              <a:gd name="connsiteX4" fmla="*/ 0 w 9020175"/>
              <a:gd name="connsiteY4" fmla="*/ 120650 h 1206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020175" h="120650">
                <a:moveTo>
                  <a:pt x="0" y="120650"/>
                </a:moveTo>
                <a:lnTo>
                  <a:pt x="9020175" y="120650"/>
                </a:lnTo>
                <a:lnTo>
                  <a:pt x="9020175" y="0"/>
                </a:lnTo>
                <a:lnTo>
                  <a:pt x="0" y="0"/>
                </a:lnTo>
                <a:lnTo>
                  <a:pt x="0" y="120650"/>
                </a:lnTo>
              </a:path>
            </a:pathLst>
          </a:custGeom>
          <a:solidFill>
            <a:srgbClr val="E6B1A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63500" y="2976498"/>
            <a:ext cx="9020175" cy="111125"/>
          </a:xfrm>
          <a:custGeom>
            <a:avLst/>
            <a:gdLst>
              <a:gd name="connsiteX0" fmla="*/ 0 w 9020175"/>
              <a:gd name="connsiteY0" fmla="*/ 111125 h 111125"/>
              <a:gd name="connsiteX1" fmla="*/ 9020175 w 9020175"/>
              <a:gd name="connsiteY1" fmla="*/ 111125 h 111125"/>
              <a:gd name="connsiteX2" fmla="*/ 9020175 w 9020175"/>
              <a:gd name="connsiteY2" fmla="*/ 0 h 111125"/>
              <a:gd name="connsiteX3" fmla="*/ 0 w 9020175"/>
              <a:gd name="connsiteY3" fmla="*/ 0 h 111125"/>
              <a:gd name="connsiteX4" fmla="*/ 0 w 9020175"/>
              <a:gd name="connsiteY4" fmla="*/ 111125 h 1111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020175" h="111125">
                <a:moveTo>
                  <a:pt x="0" y="111125"/>
                </a:moveTo>
                <a:lnTo>
                  <a:pt x="9020175" y="111125"/>
                </a:lnTo>
                <a:lnTo>
                  <a:pt x="9020175" y="0"/>
                </a:lnTo>
                <a:lnTo>
                  <a:pt x="0" y="0"/>
                </a:lnTo>
                <a:lnTo>
                  <a:pt x="0" y="111125"/>
                </a:lnTo>
              </a:path>
            </a:pathLst>
          </a:custGeom>
          <a:solidFill>
            <a:srgbClr val="918485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800" y="63500"/>
            <a:ext cx="9042400" cy="6705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171700" y="1955800"/>
            <a:ext cx="4775200" cy="558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/>
            </a:pPr>
            <a:r>
              <a:rPr lang="en-US" altLang="zh-CN" sz="3998" dirty="0" smtClean="0">
                <a:solidFill>
                  <a:srgbClr val="FFFFFF"/>
                </a:solidFill>
                <a:latin typeface="Franklin Gothic Book" pitchFamily="18" charset="0"/>
                <a:cs typeface="Franklin Gothic Book" pitchFamily="18" charset="0"/>
              </a:rPr>
              <a:t>Levelling</a:t>
            </a:r>
            <a:r>
              <a:rPr lang="en-US" altLang="zh-CN" sz="39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8" dirty="0" smtClean="0">
                <a:solidFill>
                  <a:srgbClr val="FFFFFF"/>
                </a:solidFill>
                <a:latin typeface="Franklin Gothic Book" pitchFamily="18" charset="0"/>
                <a:cs typeface="Franklin Gothic Book" pitchFamily="18" charset="0"/>
              </a:rPr>
              <a:t>&amp;</a:t>
            </a:r>
            <a:r>
              <a:rPr lang="en-US" altLang="zh-CN" sz="39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8" dirty="0" smtClean="0">
                <a:solidFill>
                  <a:srgbClr val="FFFFFF"/>
                </a:solidFill>
                <a:latin typeface="Franklin Gothic Book" pitchFamily="18" charset="0"/>
                <a:cs typeface="Franklin Gothic Book" pitchFamily="18" charset="0"/>
              </a:rPr>
              <a:t>Contouring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62600" y="5105400"/>
            <a:ext cx="3388621" cy="146963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algn="ctr">
              <a:lnSpc>
                <a:spcPts val="3900"/>
              </a:lnSpc>
              <a:tabLst/>
            </a:pPr>
            <a:r>
              <a:rPr lang="en-US" altLang="zh-CN" sz="3200" dirty="0" smtClean="0">
                <a:solidFill>
                  <a:srgbClr val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libri" pitchFamily="18" charset="0"/>
                <a:cs typeface="Calibri" pitchFamily="18" charset="0"/>
              </a:rPr>
              <a:t>Group members</a:t>
            </a:r>
          </a:p>
          <a:p>
            <a:pPr algn="ctr">
              <a:tabLst/>
            </a:pPr>
            <a:r>
              <a:rPr lang="en-US" sz="2000" b="1" dirty="0" smtClean="0">
                <a:solidFill>
                  <a:srgbClr val="FF0000"/>
                </a:solidFill>
              </a:rPr>
              <a:t>THAKKAR NUPUR JATINKUMAR 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pPr algn="ctr">
              <a:tabLst/>
            </a:pPr>
            <a:r>
              <a:rPr lang="en-US" sz="2000" b="1" dirty="0" smtClean="0">
                <a:solidFill>
                  <a:srgbClr val="FF0000"/>
                </a:solidFill>
              </a:rPr>
              <a:t>HARSHVARDHAN </a:t>
            </a:r>
            <a:r>
              <a:rPr lang="en-US" sz="2000" b="1" dirty="0" smtClean="0">
                <a:solidFill>
                  <a:srgbClr val="FF0000"/>
                </a:solidFill>
              </a:rPr>
              <a:t>SINH 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pPr algn="ctr">
              <a:tabLst/>
            </a:pPr>
            <a:r>
              <a:rPr lang="en-US" sz="2000" b="1" dirty="0" smtClean="0">
                <a:solidFill>
                  <a:srgbClr val="FF0000"/>
                </a:solidFill>
              </a:rPr>
              <a:t>SHAH </a:t>
            </a:r>
            <a:r>
              <a:rPr lang="en-US" sz="2000" b="1" dirty="0" smtClean="0">
                <a:solidFill>
                  <a:srgbClr val="FF0000"/>
                </a:solidFill>
              </a:rPr>
              <a:t>KUSHAL CHANDRAKANT</a:t>
            </a:r>
            <a:endParaRPr lang="en-US" altLang="zh-CN" sz="2000" b="1" dirty="0" smtClean="0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Calibri" pitchFamily="18" charset="0"/>
              <a:cs typeface="Calibri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5278160"/>
            <a:ext cx="2254720" cy="104644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algn="ctr">
              <a:lnSpc>
                <a:spcPts val="3900"/>
              </a:lnSpc>
              <a:tabLst/>
            </a:pPr>
            <a:r>
              <a:rPr lang="en-US" altLang="zh-CN" sz="2000" dirty="0" smtClean="0">
                <a:solidFill>
                  <a:srgbClr val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libri" pitchFamily="18" charset="0"/>
                <a:cs typeface="Calibri" pitchFamily="18" charset="0"/>
              </a:rPr>
              <a:t>Branch  - Civil</a:t>
            </a:r>
          </a:p>
          <a:p>
            <a:pPr algn="ctr">
              <a:lnSpc>
                <a:spcPts val="3900"/>
              </a:lnSpc>
              <a:tabLst/>
            </a:pPr>
            <a:r>
              <a:rPr lang="en-US" altLang="zh-CN" sz="2000" dirty="0" smtClean="0">
                <a:solidFill>
                  <a:srgbClr val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libri" pitchFamily="18" charset="0"/>
                <a:cs typeface="Calibri" pitchFamily="18" charset="0"/>
              </a:rPr>
              <a:t>Guide – Dorin Parmar</a:t>
            </a:r>
            <a:endParaRPr lang="en-US" altLang="zh-CN" sz="1400" dirty="0" smtClean="0">
              <a:solidFill>
                <a:srgbClr val="00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Calibri" pitchFamily="18" charset="0"/>
              <a:cs typeface="Calibri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1000" y="76200"/>
            <a:ext cx="8460073" cy="104644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/>
            </a:pPr>
            <a:r>
              <a:rPr lang="en-US" altLang="zh-CN" sz="32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Shankersinh Vaghela Bapu Institute of Technology</a:t>
            </a:r>
          </a:p>
          <a:p>
            <a:pPr algn="ctr">
              <a:lnSpc>
                <a:spcPts val="3900"/>
              </a:lnSpc>
              <a:tabLst/>
            </a:pPr>
            <a:r>
              <a:rPr lang="en-US" altLang="zh-CN" sz="32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(075)</a:t>
            </a:r>
            <a:endParaRPr lang="en-US" altLang="zh-CN" sz="3200" b="1" dirty="0" smtClean="0">
              <a:solidFill>
                <a:srgbClr val="000000"/>
              </a:solidFill>
              <a:latin typeface="Calibri" pitchFamily="18" charset="0"/>
              <a:cs typeface="Calibri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63500" y="69850"/>
            <a:ext cx="9013825" cy="6692898"/>
          </a:xfrm>
          <a:custGeom>
            <a:avLst/>
            <a:gdLst>
              <a:gd name="connsiteX0" fmla="*/ 0 w 9013825"/>
              <a:gd name="connsiteY0" fmla="*/ 329945 h 6692898"/>
              <a:gd name="connsiteX1" fmla="*/ 329895 w 9013825"/>
              <a:gd name="connsiteY1" fmla="*/ 0 h 6692898"/>
              <a:gd name="connsiteX2" fmla="*/ 329895 w 9013825"/>
              <a:gd name="connsiteY2" fmla="*/ 0 h 6692898"/>
              <a:gd name="connsiteX3" fmla="*/ 329895 w 9013825"/>
              <a:gd name="connsiteY3" fmla="*/ 0 h 6692898"/>
              <a:gd name="connsiteX4" fmla="*/ 8683879 w 9013825"/>
              <a:gd name="connsiteY4" fmla="*/ 0 h 6692898"/>
              <a:gd name="connsiteX5" fmla="*/ 8683879 w 9013825"/>
              <a:gd name="connsiteY5" fmla="*/ 0 h 6692898"/>
              <a:gd name="connsiteX6" fmla="*/ 9013825 w 9013825"/>
              <a:gd name="connsiteY6" fmla="*/ 329945 h 6692898"/>
              <a:gd name="connsiteX7" fmla="*/ 9013825 w 9013825"/>
              <a:gd name="connsiteY7" fmla="*/ 329945 h 6692898"/>
              <a:gd name="connsiteX8" fmla="*/ 9013825 w 9013825"/>
              <a:gd name="connsiteY8" fmla="*/ 329945 h 6692898"/>
              <a:gd name="connsiteX9" fmla="*/ 9013825 w 9013825"/>
              <a:gd name="connsiteY9" fmla="*/ 6363004 h 6692898"/>
              <a:gd name="connsiteX10" fmla="*/ 9013825 w 9013825"/>
              <a:gd name="connsiteY10" fmla="*/ 6363004 h 6692898"/>
              <a:gd name="connsiteX11" fmla="*/ 8683879 w 9013825"/>
              <a:gd name="connsiteY11" fmla="*/ 6692898 h 6692898"/>
              <a:gd name="connsiteX12" fmla="*/ 8683879 w 9013825"/>
              <a:gd name="connsiteY12" fmla="*/ 6692898 h 6692898"/>
              <a:gd name="connsiteX13" fmla="*/ 8683879 w 9013825"/>
              <a:gd name="connsiteY13" fmla="*/ 6692898 h 6692898"/>
              <a:gd name="connsiteX14" fmla="*/ 329895 w 9013825"/>
              <a:gd name="connsiteY14" fmla="*/ 6692898 h 6692898"/>
              <a:gd name="connsiteX15" fmla="*/ 329895 w 9013825"/>
              <a:gd name="connsiteY15" fmla="*/ 6692898 h 6692898"/>
              <a:gd name="connsiteX16" fmla="*/ 0 w 9013825"/>
              <a:gd name="connsiteY16" fmla="*/ 6363004 h 6692898"/>
              <a:gd name="connsiteX17" fmla="*/ 0 w 9013825"/>
              <a:gd name="connsiteY17" fmla="*/ 6363004 h 6692898"/>
              <a:gd name="connsiteX18" fmla="*/ 0 w 9013825"/>
              <a:gd name="connsiteY18" fmla="*/ 329945 h 66928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9013825" h="6692898">
                <a:moveTo>
                  <a:pt x="0" y="329945"/>
                </a:moveTo>
                <a:cubicBezTo>
                  <a:pt x="0" y="147700"/>
                  <a:pt x="147700" y="0"/>
                  <a:pt x="329895" y="0"/>
                </a:cubicBezTo>
                <a:cubicBezTo>
                  <a:pt x="329895" y="0"/>
                  <a:pt x="329895" y="0"/>
                  <a:pt x="329895" y="0"/>
                </a:cubicBezTo>
                <a:lnTo>
                  <a:pt x="329895" y="0"/>
                </a:lnTo>
                <a:lnTo>
                  <a:pt x="8683879" y="0"/>
                </a:lnTo>
                <a:lnTo>
                  <a:pt x="8683879" y="0"/>
                </a:lnTo>
                <a:cubicBezTo>
                  <a:pt x="8866123" y="0"/>
                  <a:pt x="9013825" y="147700"/>
                  <a:pt x="9013825" y="329945"/>
                </a:cubicBezTo>
                <a:cubicBezTo>
                  <a:pt x="9013825" y="329945"/>
                  <a:pt x="9013825" y="329945"/>
                  <a:pt x="9013825" y="329945"/>
                </a:cubicBezTo>
                <a:lnTo>
                  <a:pt x="9013825" y="329945"/>
                </a:lnTo>
                <a:lnTo>
                  <a:pt x="9013825" y="6363004"/>
                </a:lnTo>
                <a:lnTo>
                  <a:pt x="9013825" y="6363004"/>
                </a:lnTo>
                <a:cubicBezTo>
                  <a:pt x="9013825" y="6545198"/>
                  <a:pt x="8866123" y="6692898"/>
                  <a:pt x="8683879" y="6692898"/>
                </a:cubicBezTo>
                <a:cubicBezTo>
                  <a:pt x="8683879" y="6692898"/>
                  <a:pt x="8683879" y="6692898"/>
                  <a:pt x="8683879" y="6692898"/>
                </a:cubicBezTo>
                <a:lnTo>
                  <a:pt x="8683879" y="6692898"/>
                </a:lnTo>
                <a:lnTo>
                  <a:pt x="329895" y="6692898"/>
                </a:lnTo>
                <a:lnTo>
                  <a:pt x="329895" y="6692898"/>
                </a:lnTo>
                <a:cubicBezTo>
                  <a:pt x="147700" y="6692898"/>
                  <a:pt x="0" y="6545198"/>
                  <a:pt x="0" y="6363004"/>
                </a:cubicBezTo>
                <a:cubicBezTo>
                  <a:pt x="0" y="6363004"/>
                  <a:pt x="0" y="6363004"/>
                  <a:pt x="0" y="6363004"/>
                </a:cubicBezTo>
                <a:lnTo>
                  <a:pt x="0" y="329945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57150" y="63500"/>
            <a:ext cx="9026525" cy="6705598"/>
          </a:xfrm>
          <a:custGeom>
            <a:avLst/>
            <a:gdLst>
              <a:gd name="connsiteX0" fmla="*/ 6350 w 9026525"/>
              <a:gd name="connsiteY0" fmla="*/ 336295 h 6705598"/>
              <a:gd name="connsiteX1" fmla="*/ 336245 w 9026525"/>
              <a:gd name="connsiteY1" fmla="*/ 6350 h 6705598"/>
              <a:gd name="connsiteX2" fmla="*/ 336245 w 9026525"/>
              <a:gd name="connsiteY2" fmla="*/ 6350 h 6705598"/>
              <a:gd name="connsiteX3" fmla="*/ 336245 w 9026525"/>
              <a:gd name="connsiteY3" fmla="*/ 6350 h 6705598"/>
              <a:gd name="connsiteX4" fmla="*/ 8690229 w 9026525"/>
              <a:gd name="connsiteY4" fmla="*/ 6350 h 6705598"/>
              <a:gd name="connsiteX5" fmla="*/ 8690229 w 9026525"/>
              <a:gd name="connsiteY5" fmla="*/ 6350 h 6705598"/>
              <a:gd name="connsiteX6" fmla="*/ 9020175 w 9026525"/>
              <a:gd name="connsiteY6" fmla="*/ 336295 h 6705598"/>
              <a:gd name="connsiteX7" fmla="*/ 9020175 w 9026525"/>
              <a:gd name="connsiteY7" fmla="*/ 336295 h 6705598"/>
              <a:gd name="connsiteX8" fmla="*/ 9020175 w 9026525"/>
              <a:gd name="connsiteY8" fmla="*/ 336295 h 6705598"/>
              <a:gd name="connsiteX9" fmla="*/ 9020175 w 9026525"/>
              <a:gd name="connsiteY9" fmla="*/ 6369354 h 6705598"/>
              <a:gd name="connsiteX10" fmla="*/ 9020175 w 9026525"/>
              <a:gd name="connsiteY10" fmla="*/ 6369354 h 6705598"/>
              <a:gd name="connsiteX11" fmla="*/ 8690229 w 9026525"/>
              <a:gd name="connsiteY11" fmla="*/ 6699248 h 6705598"/>
              <a:gd name="connsiteX12" fmla="*/ 8690229 w 9026525"/>
              <a:gd name="connsiteY12" fmla="*/ 6699248 h 6705598"/>
              <a:gd name="connsiteX13" fmla="*/ 8690229 w 9026525"/>
              <a:gd name="connsiteY13" fmla="*/ 6699248 h 6705598"/>
              <a:gd name="connsiteX14" fmla="*/ 336245 w 9026525"/>
              <a:gd name="connsiteY14" fmla="*/ 6699248 h 6705598"/>
              <a:gd name="connsiteX15" fmla="*/ 336245 w 9026525"/>
              <a:gd name="connsiteY15" fmla="*/ 6699248 h 6705598"/>
              <a:gd name="connsiteX16" fmla="*/ 6350 w 9026525"/>
              <a:gd name="connsiteY16" fmla="*/ 6369354 h 6705598"/>
              <a:gd name="connsiteX17" fmla="*/ 6350 w 9026525"/>
              <a:gd name="connsiteY17" fmla="*/ 6369354 h 6705598"/>
              <a:gd name="connsiteX18" fmla="*/ 6350 w 9026525"/>
              <a:gd name="connsiteY18" fmla="*/ 336295 h 67055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9026525" h="6705598">
                <a:moveTo>
                  <a:pt x="6350" y="336295"/>
                </a:moveTo>
                <a:cubicBezTo>
                  <a:pt x="6350" y="154050"/>
                  <a:pt x="154050" y="6350"/>
                  <a:pt x="336245" y="6350"/>
                </a:cubicBezTo>
                <a:cubicBezTo>
                  <a:pt x="336245" y="6350"/>
                  <a:pt x="336245" y="6350"/>
                  <a:pt x="336245" y="6350"/>
                </a:cubicBezTo>
                <a:lnTo>
                  <a:pt x="336245" y="6350"/>
                </a:lnTo>
                <a:lnTo>
                  <a:pt x="8690229" y="6350"/>
                </a:lnTo>
                <a:lnTo>
                  <a:pt x="8690229" y="6350"/>
                </a:lnTo>
                <a:cubicBezTo>
                  <a:pt x="8872473" y="6350"/>
                  <a:pt x="9020175" y="154050"/>
                  <a:pt x="9020175" y="336295"/>
                </a:cubicBezTo>
                <a:cubicBezTo>
                  <a:pt x="9020175" y="336295"/>
                  <a:pt x="9020175" y="336295"/>
                  <a:pt x="9020175" y="336295"/>
                </a:cubicBezTo>
                <a:lnTo>
                  <a:pt x="9020175" y="336295"/>
                </a:lnTo>
                <a:lnTo>
                  <a:pt x="9020175" y="6369354"/>
                </a:lnTo>
                <a:lnTo>
                  <a:pt x="9020175" y="6369354"/>
                </a:lnTo>
                <a:cubicBezTo>
                  <a:pt x="9020175" y="6551548"/>
                  <a:pt x="8872473" y="6699248"/>
                  <a:pt x="8690229" y="6699248"/>
                </a:cubicBezTo>
                <a:cubicBezTo>
                  <a:pt x="8690229" y="6699248"/>
                  <a:pt x="8690229" y="6699248"/>
                  <a:pt x="8690229" y="6699248"/>
                </a:cubicBezTo>
                <a:lnTo>
                  <a:pt x="8690229" y="6699248"/>
                </a:lnTo>
                <a:lnTo>
                  <a:pt x="336245" y="6699248"/>
                </a:lnTo>
                <a:lnTo>
                  <a:pt x="336245" y="6699248"/>
                </a:lnTo>
                <a:cubicBezTo>
                  <a:pt x="154050" y="6699248"/>
                  <a:pt x="6350" y="6551548"/>
                  <a:pt x="6350" y="6369354"/>
                </a:cubicBezTo>
                <a:cubicBezTo>
                  <a:pt x="6350" y="6369354"/>
                  <a:pt x="6350" y="6369354"/>
                  <a:pt x="6350" y="6369354"/>
                </a:cubicBezTo>
                <a:lnTo>
                  <a:pt x="6350" y="336295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1003300" y="762000"/>
            <a:ext cx="5143500" cy="558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/>
            </a:pPr>
            <a:r>
              <a:rPr lang="en-US" altLang="zh-CN" sz="3995" dirty="0" smtClean="0">
                <a:solidFill>
                  <a:srgbClr val="0000FF"/>
                </a:solidFill>
                <a:latin typeface="Franklin Gothic Book" pitchFamily="18" charset="0"/>
                <a:cs typeface="Franklin Gothic Book" pitchFamily="18" charset="0"/>
              </a:rPr>
              <a:t>Instruments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dirty="0" smtClean="0">
                <a:solidFill>
                  <a:srgbClr val="0000FF"/>
                </a:solidFill>
                <a:latin typeface="Franklin Gothic Book" pitchFamily="18" charset="0"/>
                <a:cs typeface="Franklin Gothic Book" pitchFamily="18" charset="0"/>
              </a:rPr>
              <a:t>for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dirty="0" smtClean="0">
                <a:solidFill>
                  <a:srgbClr val="0000FF"/>
                </a:solidFill>
                <a:latin typeface="Franklin Gothic Book" pitchFamily="18" charset="0"/>
                <a:cs typeface="Franklin Gothic Book" pitchFamily="18" charset="0"/>
              </a:rPr>
              <a:t>levelling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1003300" y="1524000"/>
            <a:ext cx="7518400" cy="508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000"/>
              </a:lnSpc>
              <a:tabLst/>
            </a:pPr>
            <a:r>
              <a:rPr lang="en-US" altLang="zh-CN" sz="3060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3600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following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instruments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are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essentially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required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1270000" y="2070100"/>
            <a:ext cx="1739900" cy="508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000"/>
              </a:lnSpc>
              <a:tabLst/>
            </a:pPr>
            <a:r>
              <a:rPr lang="en-US" altLang="zh-CN" sz="3602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for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levelling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1003300" y="2692400"/>
            <a:ext cx="990600" cy="508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000"/>
              </a:lnSpc>
              <a:tabLst/>
            </a:pPr>
            <a:r>
              <a:rPr lang="en-US" altLang="zh-CN" sz="3060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3600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Level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1003300" y="3327400"/>
            <a:ext cx="2311400" cy="508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000"/>
              </a:lnSpc>
              <a:tabLst/>
            </a:pPr>
            <a:r>
              <a:rPr lang="en-US" altLang="zh-CN" sz="3060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3600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Levelling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staff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63500" y="69850"/>
            <a:ext cx="9013825" cy="6692898"/>
          </a:xfrm>
          <a:custGeom>
            <a:avLst/>
            <a:gdLst>
              <a:gd name="connsiteX0" fmla="*/ 0 w 9013825"/>
              <a:gd name="connsiteY0" fmla="*/ 329945 h 6692898"/>
              <a:gd name="connsiteX1" fmla="*/ 329895 w 9013825"/>
              <a:gd name="connsiteY1" fmla="*/ 0 h 6692898"/>
              <a:gd name="connsiteX2" fmla="*/ 329895 w 9013825"/>
              <a:gd name="connsiteY2" fmla="*/ 0 h 6692898"/>
              <a:gd name="connsiteX3" fmla="*/ 329895 w 9013825"/>
              <a:gd name="connsiteY3" fmla="*/ 0 h 6692898"/>
              <a:gd name="connsiteX4" fmla="*/ 8683879 w 9013825"/>
              <a:gd name="connsiteY4" fmla="*/ 0 h 6692898"/>
              <a:gd name="connsiteX5" fmla="*/ 8683879 w 9013825"/>
              <a:gd name="connsiteY5" fmla="*/ 0 h 6692898"/>
              <a:gd name="connsiteX6" fmla="*/ 9013825 w 9013825"/>
              <a:gd name="connsiteY6" fmla="*/ 329945 h 6692898"/>
              <a:gd name="connsiteX7" fmla="*/ 9013825 w 9013825"/>
              <a:gd name="connsiteY7" fmla="*/ 329945 h 6692898"/>
              <a:gd name="connsiteX8" fmla="*/ 9013825 w 9013825"/>
              <a:gd name="connsiteY8" fmla="*/ 329945 h 6692898"/>
              <a:gd name="connsiteX9" fmla="*/ 9013825 w 9013825"/>
              <a:gd name="connsiteY9" fmla="*/ 6363004 h 6692898"/>
              <a:gd name="connsiteX10" fmla="*/ 9013825 w 9013825"/>
              <a:gd name="connsiteY10" fmla="*/ 6363004 h 6692898"/>
              <a:gd name="connsiteX11" fmla="*/ 8683879 w 9013825"/>
              <a:gd name="connsiteY11" fmla="*/ 6692898 h 6692898"/>
              <a:gd name="connsiteX12" fmla="*/ 8683879 w 9013825"/>
              <a:gd name="connsiteY12" fmla="*/ 6692898 h 6692898"/>
              <a:gd name="connsiteX13" fmla="*/ 8683879 w 9013825"/>
              <a:gd name="connsiteY13" fmla="*/ 6692898 h 6692898"/>
              <a:gd name="connsiteX14" fmla="*/ 329895 w 9013825"/>
              <a:gd name="connsiteY14" fmla="*/ 6692898 h 6692898"/>
              <a:gd name="connsiteX15" fmla="*/ 329895 w 9013825"/>
              <a:gd name="connsiteY15" fmla="*/ 6692898 h 6692898"/>
              <a:gd name="connsiteX16" fmla="*/ 0 w 9013825"/>
              <a:gd name="connsiteY16" fmla="*/ 6363004 h 6692898"/>
              <a:gd name="connsiteX17" fmla="*/ 0 w 9013825"/>
              <a:gd name="connsiteY17" fmla="*/ 6363004 h 6692898"/>
              <a:gd name="connsiteX18" fmla="*/ 0 w 9013825"/>
              <a:gd name="connsiteY18" fmla="*/ 329945 h 66928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9013825" h="6692898">
                <a:moveTo>
                  <a:pt x="0" y="329945"/>
                </a:moveTo>
                <a:cubicBezTo>
                  <a:pt x="0" y="147700"/>
                  <a:pt x="147700" y="0"/>
                  <a:pt x="329895" y="0"/>
                </a:cubicBezTo>
                <a:cubicBezTo>
                  <a:pt x="329895" y="0"/>
                  <a:pt x="329895" y="0"/>
                  <a:pt x="329895" y="0"/>
                </a:cubicBezTo>
                <a:lnTo>
                  <a:pt x="329895" y="0"/>
                </a:lnTo>
                <a:lnTo>
                  <a:pt x="8683879" y="0"/>
                </a:lnTo>
                <a:lnTo>
                  <a:pt x="8683879" y="0"/>
                </a:lnTo>
                <a:cubicBezTo>
                  <a:pt x="8866123" y="0"/>
                  <a:pt x="9013825" y="147700"/>
                  <a:pt x="9013825" y="329945"/>
                </a:cubicBezTo>
                <a:cubicBezTo>
                  <a:pt x="9013825" y="329945"/>
                  <a:pt x="9013825" y="329945"/>
                  <a:pt x="9013825" y="329945"/>
                </a:cubicBezTo>
                <a:lnTo>
                  <a:pt x="9013825" y="329945"/>
                </a:lnTo>
                <a:lnTo>
                  <a:pt x="9013825" y="6363004"/>
                </a:lnTo>
                <a:lnTo>
                  <a:pt x="9013825" y="6363004"/>
                </a:lnTo>
                <a:cubicBezTo>
                  <a:pt x="9013825" y="6545198"/>
                  <a:pt x="8866123" y="6692898"/>
                  <a:pt x="8683879" y="6692898"/>
                </a:cubicBezTo>
                <a:cubicBezTo>
                  <a:pt x="8683879" y="6692898"/>
                  <a:pt x="8683879" y="6692898"/>
                  <a:pt x="8683879" y="6692898"/>
                </a:cubicBezTo>
                <a:lnTo>
                  <a:pt x="8683879" y="6692898"/>
                </a:lnTo>
                <a:lnTo>
                  <a:pt x="329895" y="6692898"/>
                </a:lnTo>
                <a:lnTo>
                  <a:pt x="329895" y="6692898"/>
                </a:lnTo>
                <a:cubicBezTo>
                  <a:pt x="147700" y="6692898"/>
                  <a:pt x="0" y="6545198"/>
                  <a:pt x="0" y="6363004"/>
                </a:cubicBezTo>
                <a:cubicBezTo>
                  <a:pt x="0" y="6363004"/>
                  <a:pt x="0" y="6363004"/>
                  <a:pt x="0" y="6363004"/>
                </a:cubicBezTo>
                <a:lnTo>
                  <a:pt x="0" y="329945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57150" y="63500"/>
            <a:ext cx="9026525" cy="6705598"/>
          </a:xfrm>
          <a:custGeom>
            <a:avLst/>
            <a:gdLst>
              <a:gd name="connsiteX0" fmla="*/ 6350 w 9026525"/>
              <a:gd name="connsiteY0" fmla="*/ 336295 h 6705598"/>
              <a:gd name="connsiteX1" fmla="*/ 336245 w 9026525"/>
              <a:gd name="connsiteY1" fmla="*/ 6350 h 6705598"/>
              <a:gd name="connsiteX2" fmla="*/ 336245 w 9026525"/>
              <a:gd name="connsiteY2" fmla="*/ 6350 h 6705598"/>
              <a:gd name="connsiteX3" fmla="*/ 336245 w 9026525"/>
              <a:gd name="connsiteY3" fmla="*/ 6350 h 6705598"/>
              <a:gd name="connsiteX4" fmla="*/ 8690229 w 9026525"/>
              <a:gd name="connsiteY4" fmla="*/ 6350 h 6705598"/>
              <a:gd name="connsiteX5" fmla="*/ 8690229 w 9026525"/>
              <a:gd name="connsiteY5" fmla="*/ 6350 h 6705598"/>
              <a:gd name="connsiteX6" fmla="*/ 9020175 w 9026525"/>
              <a:gd name="connsiteY6" fmla="*/ 336295 h 6705598"/>
              <a:gd name="connsiteX7" fmla="*/ 9020175 w 9026525"/>
              <a:gd name="connsiteY7" fmla="*/ 336295 h 6705598"/>
              <a:gd name="connsiteX8" fmla="*/ 9020175 w 9026525"/>
              <a:gd name="connsiteY8" fmla="*/ 336295 h 6705598"/>
              <a:gd name="connsiteX9" fmla="*/ 9020175 w 9026525"/>
              <a:gd name="connsiteY9" fmla="*/ 6369354 h 6705598"/>
              <a:gd name="connsiteX10" fmla="*/ 9020175 w 9026525"/>
              <a:gd name="connsiteY10" fmla="*/ 6369354 h 6705598"/>
              <a:gd name="connsiteX11" fmla="*/ 8690229 w 9026525"/>
              <a:gd name="connsiteY11" fmla="*/ 6699248 h 6705598"/>
              <a:gd name="connsiteX12" fmla="*/ 8690229 w 9026525"/>
              <a:gd name="connsiteY12" fmla="*/ 6699248 h 6705598"/>
              <a:gd name="connsiteX13" fmla="*/ 8690229 w 9026525"/>
              <a:gd name="connsiteY13" fmla="*/ 6699248 h 6705598"/>
              <a:gd name="connsiteX14" fmla="*/ 336245 w 9026525"/>
              <a:gd name="connsiteY14" fmla="*/ 6699248 h 6705598"/>
              <a:gd name="connsiteX15" fmla="*/ 336245 w 9026525"/>
              <a:gd name="connsiteY15" fmla="*/ 6699248 h 6705598"/>
              <a:gd name="connsiteX16" fmla="*/ 6350 w 9026525"/>
              <a:gd name="connsiteY16" fmla="*/ 6369354 h 6705598"/>
              <a:gd name="connsiteX17" fmla="*/ 6350 w 9026525"/>
              <a:gd name="connsiteY17" fmla="*/ 6369354 h 6705598"/>
              <a:gd name="connsiteX18" fmla="*/ 6350 w 9026525"/>
              <a:gd name="connsiteY18" fmla="*/ 336295 h 67055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9026525" h="6705598">
                <a:moveTo>
                  <a:pt x="6350" y="336295"/>
                </a:moveTo>
                <a:cubicBezTo>
                  <a:pt x="6350" y="154050"/>
                  <a:pt x="154050" y="6350"/>
                  <a:pt x="336245" y="6350"/>
                </a:cubicBezTo>
                <a:cubicBezTo>
                  <a:pt x="336245" y="6350"/>
                  <a:pt x="336245" y="6350"/>
                  <a:pt x="336245" y="6350"/>
                </a:cubicBezTo>
                <a:lnTo>
                  <a:pt x="336245" y="6350"/>
                </a:lnTo>
                <a:lnTo>
                  <a:pt x="8690229" y="6350"/>
                </a:lnTo>
                <a:lnTo>
                  <a:pt x="8690229" y="6350"/>
                </a:lnTo>
                <a:cubicBezTo>
                  <a:pt x="8872473" y="6350"/>
                  <a:pt x="9020175" y="154050"/>
                  <a:pt x="9020175" y="336295"/>
                </a:cubicBezTo>
                <a:cubicBezTo>
                  <a:pt x="9020175" y="336295"/>
                  <a:pt x="9020175" y="336295"/>
                  <a:pt x="9020175" y="336295"/>
                </a:cubicBezTo>
                <a:lnTo>
                  <a:pt x="9020175" y="336295"/>
                </a:lnTo>
                <a:lnTo>
                  <a:pt x="9020175" y="6369354"/>
                </a:lnTo>
                <a:lnTo>
                  <a:pt x="9020175" y="6369354"/>
                </a:lnTo>
                <a:cubicBezTo>
                  <a:pt x="9020175" y="6551548"/>
                  <a:pt x="8872473" y="6699248"/>
                  <a:pt x="8690229" y="6699248"/>
                </a:cubicBezTo>
                <a:cubicBezTo>
                  <a:pt x="8690229" y="6699248"/>
                  <a:pt x="8690229" y="6699248"/>
                  <a:pt x="8690229" y="6699248"/>
                </a:cubicBezTo>
                <a:lnTo>
                  <a:pt x="8690229" y="6699248"/>
                </a:lnTo>
                <a:lnTo>
                  <a:pt x="336245" y="6699248"/>
                </a:lnTo>
                <a:lnTo>
                  <a:pt x="336245" y="6699248"/>
                </a:lnTo>
                <a:cubicBezTo>
                  <a:pt x="154050" y="6699248"/>
                  <a:pt x="6350" y="6551548"/>
                  <a:pt x="6350" y="6369354"/>
                </a:cubicBezTo>
                <a:cubicBezTo>
                  <a:pt x="6350" y="6369354"/>
                  <a:pt x="6350" y="6369354"/>
                  <a:pt x="6350" y="6369354"/>
                </a:cubicBezTo>
                <a:lnTo>
                  <a:pt x="6350" y="336295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1003300" y="762000"/>
            <a:ext cx="4965700" cy="558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/>
            </a:pPr>
            <a:r>
              <a:rPr lang="en-US" altLang="zh-CN" sz="3995" dirty="0" smtClean="0">
                <a:solidFill>
                  <a:srgbClr val="0000FF"/>
                </a:solidFill>
                <a:latin typeface="Franklin Gothic Book" pitchFamily="18" charset="0"/>
                <a:cs typeface="Franklin Gothic Book" pitchFamily="18" charset="0"/>
              </a:rPr>
              <a:t>Level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dirty="0" smtClean="0">
                <a:solidFill>
                  <a:srgbClr val="0000FF"/>
                </a:solidFill>
                <a:latin typeface="Franklin Gothic Book" pitchFamily="18" charset="0"/>
                <a:cs typeface="Franklin Gothic Book" pitchFamily="18" charset="0"/>
              </a:rPr>
              <a:t>and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dirty="0" smtClean="0">
                <a:solidFill>
                  <a:srgbClr val="0000FF"/>
                </a:solidFill>
                <a:latin typeface="Franklin Gothic Book" pitchFamily="18" charset="0"/>
                <a:cs typeface="Franklin Gothic Book" pitchFamily="18" charset="0"/>
              </a:rPr>
              <a:t>types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dirty="0" smtClean="0">
                <a:solidFill>
                  <a:srgbClr val="0000FF"/>
                </a:solidFill>
                <a:latin typeface="Franklin Gothic Book" pitchFamily="18" charset="0"/>
                <a:cs typeface="Franklin Gothic Book" pitchFamily="18" charset="0"/>
              </a:rPr>
              <a:t>of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dirty="0" smtClean="0">
                <a:solidFill>
                  <a:srgbClr val="0000FF"/>
                </a:solidFill>
                <a:latin typeface="Franklin Gothic Book" pitchFamily="18" charset="0"/>
                <a:cs typeface="Franklin Gothic Book" pitchFamily="18" charset="0"/>
              </a:rPr>
              <a:t>level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1003300" y="1574800"/>
            <a:ext cx="7251700" cy="1993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500"/>
              </a:lnSpc>
              <a:tabLst>
                <a:tab pos="266700" algn="l"/>
              </a:tabLst>
            </a:pPr>
            <a:r>
              <a:rPr lang="en-US" altLang="zh-CN" sz="2723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3204" i="1" dirty="0" smtClean="0">
                <a:solidFill>
                  <a:srgbClr val="0000FF"/>
                </a:solidFill>
                <a:latin typeface="Perpetua" pitchFamily="18" charset="0"/>
                <a:cs typeface="Perpetua" pitchFamily="18" charset="0"/>
              </a:rPr>
              <a:t>Level: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-The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instrument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used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to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furnish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horizontal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line</a:t>
            </a:r>
          </a:p>
          <a:p>
            <a:pPr>
              <a:lnSpc>
                <a:spcPts val="3800"/>
              </a:lnSpc>
              <a:tabLst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3206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of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sight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for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observing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staff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readings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and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determining</a:t>
            </a:r>
          </a:p>
          <a:p>
            <a:pPr>
              <a:lnSpc>
                <a:spcPts val="3800"/>
              </a:lnSpc>
              <a:tabLst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R.L.s</a:t>
            </a:r>
          </a:p>
          <a:p>
            <a:pPr>
              <a:lnSpc>
                <a:spcPts val="4400"/>
              </a:lnSpc>
              <a:tabLst>
                <a:tab pos="266700" algn="l"/>
              </a:tabLst>
            </a:pPr>
            <a:r>
              <a:rPr lang="en-US" altLang="zh-CN" sz="2723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Types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1003300" y="3657600"/>
            <a:ext cx="1879600" cy="1574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600"/>
              </a:lnSpc>
              <a:tabLst/>
            </a:pPr>
            <a:r>
              <a:rPr lang="en-US" altLang="zh-CN" sz="2726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3206" i="1" dirty="0" smtClean="0">
                <a:solidFill>
                  <a:srgbClr val="0000FF"/>
                </a:solidFill>
                <a:latin typeface="Perpetua" pitchFamily="18" charset="0"/>
                <a:cs typeface="Perpetua" pitchFamily="18" charset="0"/>
              </a:rPr>
              <a:t>Dumpy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FF"/>
                </a:solidFill>
                <a:latin typeface="Perpetua" pitchFamily="18" charset="0"/>
                <a:cs typeface="Perpetua" pitchFamily="18" charset="0"/>
              </a:rPr>
              <a:t>level</a:t>
            </a:r>
          </a:p>
          <a:p>
            <a:pPr>
              <a:lnSpc>
                <a:spcPts val="4400"/>
              </a:lnSpc>
              <a:tabLst/>
            </a:pPr>
            <a:r>
              <a:rPr lang="en-US" altLang="zh-CN" sz="2723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3204" i="1" dirty="0" smtClean="0">
                <a:solidFill>
                  <a:srgbClr val="0000FF"/>
                </a:solidFill>
                <a:latin typeface="Perpetua" pitchFamily="18" charset="0"/>
                <a:cs typeface="Perpetua" pitchFamily="18" charset="0"/>
              </a:rPr>
              <a:t>Tilting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FF"/>
                </a:solidFill>
                <a:latin typeface="Perpetua" pitchFamily="18" charset="0"/>
                <a:cs typeface="Perpetua" pitchFamily="18" charset="0"/>
              </a:rPr>
              <a:t>level</a:t>
            </a:r>
          </a:p>
          <a:p>
            <a:pPr>
              <a:lnSpc>
                <a:spcPts val="4400"/>
              </a:lnSpc>
              <a:tabLst/>
            </a:pPr>
            <a:r>
              <a:rPr lang="en-US" altLang="zh-CN" sz="2723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3204" i="1" dirty="0" smtClean="0">
                <a:solidFill>
                  <a:srgbClr val="0000FF"/>
                </a:solidFill>
                <a:latin typeface="Perpetua" pitchFamily="18" charset="0"/>
                <a:cs typeface="Perpetua" pitchFamily="18" charset="0"/>
              </a:rPr>
              <a:t>Wye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FF"/>
                </a:solidFill>
                <a:latin typeface="Perpetua" pitchFamily="18" charset="0"/>
                <a:cs typeface="Perpetua" pitchFamily="18" charset="0"/>
              </a:rPr>
              <a:t>level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1003300" y="5308600"/>
            <a:ext cx="2273300" cy="457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600"/>
              </a:lnSpc>
              <a:tabLst/>
            </a:pPr>
            <a:r>
              <a:rPr lang="en-US" altLang="zh-CN" sz="2726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3206" i="1" dirty="0" smtClean="0">
                <a:solidFill>
                  <a:srgbClr val="0000FF"/>
                </a:solidFill>
                <a:latin typeface="Perpetua" pitchFamily="18" charset="0"/>
                <a:cs typeface="Perpetua" pitchFamily="18" charset="0"/>
              </a:rPr>
              <a:t>Automatic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FF"/>
                </a:solidFill>
                <a:latin typeface="Perpetua" pitchFamily="18" charset="0"/>
                <a:cs typeface="Perpetua" pitchFamily="18" charset="0"/>
              </a:rPr>
              <a:t>level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63500" y="69850"/>
            <a:ext cx="9013825" cy="6692898"/>
          </a:xfrm>
          <a:custGeom>
            <a:avLst/>
            <a:gdLst>
              <a:gd name="connsiteX0" fmla="*/ 0 w 9013825"/>
              <a:gd name="connsiteY0" fmla="*/ 329945 h 6692898"/>
              <a:gd name="connsiteX1" fmla="*/ 329895 w 9013825"/>
              <a:gd name="connsiteY1" fmla="*/ 0 h 6692898"/>
              <a:gd name="connsiteX2" fmla="*/ 329895 w 9013825"/>
              <a:gd name="connsiteY2" fmla="*/ 0 h 6692898"/>
              <a:gd name="connsiteX3" fmla="*/ 329895 w 9013825"/>
              <a:gd name="connsiteY3" fmla="*/ 0 h 6692898"/>
              <a:gd name="connsiteX4" fmla="*/ 8683879 w 9013825"/>
              <a:gd name="connsiteY4" fmla="*/ 0 h 6692898"/>
              <a:gd name="connsiteX5" fmla="*/ 8683879 w 9013825"/>
              <a:gd name="connsiteY5" fmla="*/ 0 h 6692898"/>
              <a:gd name="connsiteX6" fmla="*/ 9013825 w 9013825"/>
              <a:gd name="connsiteY6" fmla="*/ 329945 h 6692898"/>
              <a:gd name="connsiteX7" fmla="*/ 9013825 w 9013825"/>
              <a:gd name="connsiteY7" fmla="*/ 329945 h 6692898"/>
              <a:gd name="connsiteX8" fmla="*/ 9013825 w 9013825"/>
              <a:gd name="connsiteY8" fmla="*/ 329945 h 6692898"/>
              <a:gd name="connsiteX9" fmla="*/ 9013825 w 9013825"/>
              <a:gd name="connsiteY9" fmla="*/ 6363004 h 6692898"/>
              <a:gd name="connsiteX10" fmla="*/ 9013825 w 9013825"/>
              <a:gd name="connsiteY10" fmla="*/ 6363004 h 6692898"/>
              <a:gd name="connsiteX11" fmla="*/ 8683879 w 9013825"/>
              <a:gd name="connsiteY11" fmla="*/ 6692898 h 6692898"/>
              <a:gd name="connsiteX12" fmla="*/ 8683879 w 9013825"/>
              <a:gd name="connsiteY12" fmla="*/ 6692898 h 6692898"/>
              <a:gd name="connsiteX13" fmla="*/ 8683879 w 9013825"/>
              <a:gd name="connsiteY13" fmla="*/ 6692898 h 6692898"/>
              <a:gd name="connsiteX14" fmla="*/ 329895 w 9013825"/>
              <a:gd name="connsiteY14" fmla="*/ 6692898 h 6692898"/>
              <a:gd name="connsiteX15" fmla="*/ 329895 w 9013825"/>
              <a:gd name="connsiteY15" fmla="*/ 6692898 h 6692898"/>
              <a:gd name="connsiteX16" fmla="*/ 0 w 9013825"/>
              <a:gd name="connsiteY16" fmla="*/ 6363004 h 6692898"/>
              <a:gd name="connsiteX17" fmla="*/ 0 w 9013825"/>
              <a:gd name="connsiteY17" fmla="*/ 6363004 h 6692898"/>
              <a:gd name="connsiteX18" fmla="*/ 0 w 9013825"/>
              <a:gd name="connsiteY18" fmla="*/ 329945 h 66928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9013825" h="6692898">
                <a:moveTo>
                  <a:pt x="0" y="329945"/>
                </a:moveTo>
                <a:cubicBezTo>
                  <a:pt x="0" y="147700"/>
                  <a:pt x="147700" y="0"/>
                  <a:pt x="329895" y="0"/>
                </a:cubicBezTo>
                <a:cubicBezTo>
                  <a:pt x="329895" y="0"/>
                  <a:pt x="329895" y="0"/>
                  <a:pt x="329895" y="0"/>
                </a:cubicBezTo>
                <a:lnTo>
                  <a:pt x="329895" y="0"/>
                </a:lnTo>
                <a:lnTo>
                  <a:pt x="8683879" y="0"/>
                </a:lnTo>
                <a:lnTo>
                  <a:pt x="8683879" y="0"/>
                </a:lnTo>
                <a:cubicBezTo>
                  <a:pt x="8866123" y="0"/>
                  <a:pt x="9013825" y="147700"/>
                  <a:pt x="9013825" y="329945"/>
                </a:cubicBezTo>
                <a:cubicBezTo>
                  <a:pt x="9013825" y="329945"/>
                  <a:pt x="9013825" y="329945"/>
                  <a:pt x="9013825" y="329945"/>
                </a:cubicBezTo>
                <a:lnTo>
                  <a:pt x="9013825" y="329945"/>
                </a:lnTo>
                <a:lnTo>
                  <a:pt x="9013825" y="6363004"/>
                </a:lnTo>
                <a:lnTo>
                  <a:pt x="9013825" y="6363004"/>
                </a:lnTo>
                <a:cubicBezTo>
                  <a:pt x="9013825" y="6545198"/>
                  <a:pt x="8866123" y="6692898"/>
                  <a:pt x="8683879" y="6692898"/>
                </a:cubicBezTo>
                <a:cubicBezTo>
                  <a:pt x="8683879" y="6692898"/>
                  <a:pt x="8683879" y="6692898"/>
                  <a:pt x="8683879" y="6692898"/>
                </a:cubicBezTo>
                <a:lnTo>
                  <a:pt x="8683879" y="6692898"/>
                </a:lnTo>
                <a:lnTo>
                  <a:pt x="329895" y="6692898"/>
                </a:lnTo>
                <a:lnTo>
                  <a:pt x="329895" y="6692898"/>
                </a:lnTo>
                <a:cubicBezTo>
                  <a:pt x="147700" y="6692898"/>
                  <a:pt x="0" y="6545198"/>
                  <a:pt x="0" y="6363004"/>
                </a:cubicBezTo>
                <a:cubicBezTo>
                  <a:pt x="0" y="6363004"/>
                  <a:pt x="0" y="6363004"/>
                  <a:pt x="0" y="6363004"/>
                </a:cubicBezTo>
                <a:lnTo>
                  <a:pt x="0" y="329945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57150" y="63500"/>
            <a:ext cx="9026525" cy="6705598"/>
          </a:xfrm>
          <a:custGeom>
            <a:avLst/>
            <a:gdLst>
              <a:gd name="connsiteX0" fmla="*/ 6350 w 9026525"/>
              <a:gd name="connsiteY0" fmla="*/ 336295 h 6705598"/>
              <a:gd name="connsiteX1" fmla="*/ 336245 w 9026525"/>
              <a:gd name="connsiteY1" fmla="*/ 6350 h 6705598"/>
              <a:gd name="connsiteX2" fmla="*/ 336245 w 9026525"/>
              <a:gd name="connsiteY2" fmla="*/ 6350 h 6705598"/>
              <a:gd name="connsiteX3" fmla="*/ 336245 w 9026525"/>
              <a:gd name="connsiteY3" fmla="*/ 6350 h 6705598"/>
              <a:gd name="connsiteX4" fmla="*/ 8690229 w 9026525"/>
              <a:gd name="connsiteY4" fmla="*/ 6350 h 6705598"/>
              <a:gd name="connsiteX5" fmla="*/ 8690229 w 9026525"/>
              <a:gd name="connsiteY5" fmla="*/ 6350 h 6705598"/>
              <a:gd name="connsiteX6" fmla="*/ 9020175 w 9026525"/>
              <a:gd name="connsiteY6" fmla="*/ 336295 h 6705598"/>
              <a:gd name="connsiteX7" fmla="*/ 9020175 w 9026525"/>
              <a:gd name="connsiteY7" fmla="*/ 336295 h 6705598"/>
              <a:gd name="connsiteX8" fmla="*/ 9020175 w 9026525"/>
              <a:gd name="connsiteY8" fmla="*/ 336295 h 6705598"/>
              <a:gd name="connsiteX9" fmla="*/ 9020175 w 9026525"/>
              <a:gd name="connsiteY9" fmla="*/ 6369354 h 6705598"/>
              <a:gd name="connsiteX10" fmla="*/ 9020175 w 9026525"/>
              <a:gd name="connsiteY10" fmla="*/ 6369354 h 6705598"/>
              <a:gd name="connsiteX11" fmla="*/ 8690229 w 9026525"/>
              <a:gd name="connsiteY11" fmla="*/ 6699248 h 6705598"/>
              <a:gd name="connsiteX12" fmla="*/ 8690229 w 9026525"/>
              <a:gd name="connsiteY12" fmla="*/ 6699248 h 6705598"/>
              <a:gd name="connsiteX13" fmla="*/ 8690229 w 9026525"/>
              <a:gd name="connsiteY13" fmla="*/ 6699248 h 6705598"/>
              <a:gd name="connsiteX14" fmla="*/ 336245 w 9026525"/>
              <a:gd name="connsiteY14" fmla="*/ 6699248 h 6705598"/>
              <a:gd name="connsiteX15" fmla="*/ 336245 w 9026525"/>
              <a:gd name="connsiteY15" fmla="*/ 6699248 h 6705598"/>
              <a:gd name="connsiteX16" fmla="*/ 6350 w 9026525"/>
              <a:gd name="connsiteY16" fmla="*/ 6369354 h 6705598"/>
              <a:gd name="connsiteX17" fmla="*/ 6350 w 9026525"/>
              <a:gd name="connsiteY17" fmla="*/ 6369354 h 6705598"/>
              <a:gd name="connsiteX18" fmla="*/ 6350 w 9026525"/>
              <a:gd name="connsiteY18" fmla="*/ 336295 h 67055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9026525" h="6705598">
                <a:moveTo>
                  <a:pt x="6350" y="336295"/>
                </a:moveTo>
                <a:cubicBezTo>
                  <a:pt x="6350" y="154050"/>
                  <a:pt x="154050" y="6350"/>
                  <a:pt x="336245" y="6350"/>
                </a:cubicBezTo>
                <a:cubicBezTo>
                  <a:pt x="336245" y="6350"/>
                  <a:pt x="336245" y="6350"/>
                  <a:pt x="336245" y="6350"/>
                </a:cubicBezTo>
                <a:lnTo>
                  <a:pt x="336245" y="6350"/>
                </a:lnTo>
                <a:lnTo>
                  <a:pt x="8690229" y="6350"/>
                </a:lnTo>
                <a:lnTo>
                  <a:pt x="8690229" y="6350"/>
                </a:lnTo>
                <a:cubicBezTo>
                  <a:pt x="8872473" y="6350"/>
                  <a:pt x="9020175" y="154050"/>
                  <a:pt x="9020175" y="336295"/>
                </a:cubicBezTo>
                <a:cubicBezTo>
                  <a:pt x="9020175" y="336295"/>
                  <a:pt x="9020175" y="336295"/>
                  <a:pt x="9020175" y="336295"/>
                </a:cubicBezTo>
                <a:lnTo>
                  <a:pt x="9020175" y="336295"/>
                </a:lnTo>
                <a:lnTo>
                  <a:pt x="9020175" y="6369354"/>
                </a:lnTo>
                <a:lnTo>
                  <a:pt x="9020175" y="6369354"/>
                </a:lnTo>
                <a:cubicBezTo>
                  <a:pt x="9020175" y="6551548"/>
                  <a:pt x="8872473" y="6699248"/>
                  <a:pt x="8690229" y="6699248"/>
                </a:cubicBezTo>
                <a:cubicBezTo>
                  <a:pt x="8690229" y="6699248"/>
                  <a:pt x="8690229" y="6699248"/>
                  <a:pt x="8690229" y="6699248"/>
                </a:cubicBezTo>
                <a:lnTo>
                  <a:pt x="8690229" y="6699248"/>
                </a:lnTo>
                <a:lnTo>
                  <a:pt x="336245" y="6699248"/>
                </a:lnTo>
                <a:lnTo>
                  <a:pt x="336245" y="6699248"/>
                </a:lnTo>
                <a:cubicBezTo>
                  <a:pt x="154050" y="6699248"/>
                  <a:pt x="6350" y="6551548"/>
                  <a:pt x="6350" y="6369354"/>
                </a:cubicBezTo>
                <a:cubicBezTo>
                  <a:pt x="6350" y="6369354"/>
                  <a:pt x="6350" y="6369354"/>
                  <a:pt x="6350" y="6369354"/>
                </a:cubicBezTo>
                <a:lnTo>
                  <a:pt x="6350" y="336295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41500" y="3060700"/>
            <a:ext cx="5880100" cy="31623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016000" y="762000"/>
            <a:ext cx="2578100" cy="558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/>
            </a:pPr>
            <a:r>
              <a:rPr lang="en-US" altLang="zh-CN" sz="3995" dirty="0" smtClean="0">
                <a:solidFill>
                  <a:srgbClr val="0000FF"/>
                </a:solidFill>
                <a:latin typeface="Franklin Gothic Book" pitchFamily="18" charset="0"/>
                <a:cs typeface="Franklin Gothic Book" pitchFamily="18" charset="0"/>
              </a:rPr>
              <a:t>Dumpy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dirty="0" smtClean="0">
                <a:solidFill>
                  <a:srgbClr val="0000FF"/>
                </a:solidFill>
                <a:latin typeface="Franklin Gothic Book" pitchFamily="18" charset="0"/>
                <a:cs typeface="Franklin Gothic Book" pitchFamily="18" charset="0"/>
              </a:rPr>
              <a:t>level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1003300" y="1549400"/>
            <a:ext cx="7620000" cy="142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500"/>
              </a:lnSpc>
              <a:tabLst>
                <a:tab pos="266700" algn="l"/>
              </a:tabLst>
            </a:pPr>
            <a:r>
              <a:rPr lang="en-US" altLang="zh-CN" sz="2723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Dumpy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level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simple,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compact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and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stable</a:t>
            </a:r>
          </a:p>
          <a:p>
            <a:pPr>
              <a:lnSpc>
                <a:spcPts val="3800"/>
              </a:lnSpc>
              <a:tabLst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3206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instrument.The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telescope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is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rigidly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fixed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to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its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supports.</a:t>
            </a:r>
          </a:p>
          <a:p>
            <a:pPr>
              <a:lnSpc>
                <a:spcPts val="3800"/>
              </a:lnSpc>
              <a:tabLst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Hence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it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cannot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be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rotated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about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horizontal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axis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63500" y="69850"/>
            <a:ext cx="9013825" cy="6692898"/>
          </a:xfrm>
          <a:custGeom>
            <a:avLst/>
            <a:gdLst>
              <a:gd name="connsiteX0" fmla="*/ 0 w 9013825"/>
              <a:gd name="connsiteY0" fmla="*/ 329945 h 6692898"/>
              <a:gd name="connsiteX1" fmla="*/ 329895 w 9013825"/>
              <a:gd name="connsiteY1" fmla="*/ 0 h 6692898"/>
              <a:gd name="connsiteX2" fmla="*/ 329895 w 9013825"/>
              <a:gd name="connsiteY2" fmla="*/ 0 h 6692898"/>
              <a:gd name="connsiteX3" fmla="*/ 329895 w 9013825"/>
              <a:gd name="connsiteY3" fmla="*/ 0 h 6692898"/>
              <a:gd name="connsiteX4" fmla="*/ 8683879 w 9013825"/>
              <a:gd name="connsiteY4" fmla="*/ 0 h 6692898"/>
              <a:gd name="connsiteX5" fmla="*/ 8683879 w 9013825"/>
              <a:gd name="connsiteY5" fmla="*/ 0 h 6692898"/>
              <a:gd name="connsiteX6" fmla="*/ 9013825 w 9013825"/>
              <a:gd name="connsiteY6" fmla="*/ 329945 h 6692898"/>
              <a:gd name="connsiteX7" fmla="*/ 9013825 w 9013825"/>
              <a:gd name="connsiteY7" fmla="*/ 329945 h 6692898"/>
              <a:gd name="connsiteX8" fmla="*/ 9013825 w 9013825"/>
              <a:gd name="connsiteY8" fmla="*/ 329945 h 6692898"/>
              <a:gd name="connsiteX9" fmla="*/ 9013825 w 9013825"/>
              <a:gd name="connsiteY9" fmla="*/ 6363004 h 6692898"/>
              <a:gd name="connsiteX10" fmla="*/ 9013825 w 9013825"/>
              <a:gd name="connsiteY10" fmla="*/ 6363004 h 6692898"/>
              <a:gd name="connsiteX11" fmla="*/ 8683879 w 9013825"/>
              <a:gd name="connsiteY11" fmla="*/ 6692898 h 6692898"/>
              <a:gd name="connsiteX12" fmla="*/ 8683879 w 9013825"/>
              <a:gd name="connsiteY12" fmla="*/ 6692898 h 6692898"/>
              <a:gd name="connsiteX13" fmla="*/ 8683879 w 9013825"/>
              <a:gd name="connsiteY13" fmla="*/ 6692898 h 6692898"/>
              <a:gd name="connsiteX14" fmla="*/ 329895 w 9013825"/>
              <a:gd name="connsiteY14" fmla="*/ 6692898 h 6692898"/>
              <a:gd name="connsiteX15" fmla="*/ 329895 w 9013825"/>
              <a:gd name="connsiteY15" fmla="*/ 6692898 h 6692898"/>
              <a:gd name="connsiteX16" fmla="*/ 0 w 9013825"/>
              <a:gd name="connsiteY16" fmla="*/ 6363004 h 6692898"/>
              <a:gd name="connsiteX17" fmla="*/ 0 w 9013825"/>
              <a:gd name="connsiteY17" fmla="*/ 6363004 h 6692898"/>
              <a:gd name="connsiteX18" fmla="*/ 0 w 9013825"/>
              <a:gd name="connsiteY18" fmla="*/ 329945 h 66928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9013825" h="6692898">
                <a:moveTo>
                  <a:pt x="0" y="329945"/>
                </a:moveTo>
                <a:cubicBezTo>
                  <a:pt x="0" y="147700"/>
                  <a:pt x="147700" y="0"/>
                  <a:pt x="329895" y="0"/>
                </a:cubicBezTo>
                <a:cubicBezTo>
                  <a:pt x="329895" y="0"/>
                  <a:pt x="329895" y="0"/>
                  <a:pt x="329895" y="0"/>
                </a:cubicBezTo>
                <a:lnTo>
                  <a:pt x="329895" y="0"/>
                </a:lnTo>
                <a:lnTo>
                  <a:pt x="8683879" y="0"/>
                </a:lnTo>
                <a:lnTo>
                  <a:pt x="8683879" y="0"/>
                </a:lnTo>
                <a:cubicBezTo>
                  <a:pt x="8866123" y="0"/>
                  <a:pt x="9013825" y="147700"/>
                  <a:pt x="9013825" y="329945"/>
                </a:cubicBezTo>
                <a:cubicBezTo>
                  <a:pt x="9013825" y="329945"/>
                  <a:pt x="9013825" y="329945"/>
                  <a:pt x="9013825" y="329945"/>
                </a:cubicBezTo>
                <a:lnTo>
                  <a:pt x="9013825" y="329945"/>
                </a:lnTo>
                <a:lnTo>
                  <a:pt x="9013825" y="6363004"/>
                </a:lnTo>
                <a:lnTo>
                  <a:pt x="9013825" y="6363004"/>
                </a:lnTo>
                <a:cubicBezTo>
                  <a:pt x="9013825" y="6545198"/>
                  <a:pt x="8866123" y="6692898"/>
                  <a:pt x="8683879" y="6692898"/>
                </a:cubicBezTo>
                <a:cubicBezTo>
                  <a:pt x="8683879" y="6692898"/>
                  <a:pt x="8683879" y="6692898"/>
                  <a:pt x="8683879" y="6692898"/>
                </a:cubicBezTo>
                <a:lnTo>
                  <a:pt x="8683879" y="6692898"/>
                </a:lnTo>
                <a:lnTo>
                  <a:pt x="329895" y="6692898"/>
                </a:lnTo>
                <a:lnTo>
                  <a:pt x="329895" y="6692898"/>
                </a:lnTo>
                <a:cubicBezTo>
                  <a:pt x="147700" y="6692898"/>
                  <a:pt x="0" y="6545198"/>
                  <a:pt x="0" y="6363004"/>
                </a:cubicBezTo>
                <a:cubicBezTo>
                  <a:pt x="0" y="6363004"/>
                  <a:pt x="0" y="6363004"/>
                  <a:pt x="0" y="6363004"/>
                </a:cubicBezTo>
                <a:lnTo>
                  <a:pt x="0" y="329945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57150" y="63500"/>
            <a:ext cx="9026525" cy="6705598"/>
          </a:xfrm>
          <a:custGeom>
            <a:avLst/>
            <a:gdLst>
              <a:gd name="connsiteX0" fmla="*/ 6350 w 9026525"/>
              <a:gd name="connsiteY0" fmla="*/ 336295 h 6705598"/>
              <a:gd name="connsiteX1" fmla="*/ 336245 w 9026525"/>
              <a:gd name="connsiteY1" fmla="*/ 6350 h 6705598"/>
              <a:gd name="connsiteX2" fmla="*/ 336245 w 9026525"/>
              <a:gd name="connsiteY2" fmla="*/ 6350 h 6705598"/>
              <a:gd name="connsiteX3" fmla="*/ 336245 w 9026525"/>
              <a:gd name="connsiteY3" fmla="*/ 6350 h 6705598"/>
              <a:gd name="connsiteX4" fmla="*/ 8690229 w 9026525"/>
              <a:gd name="connsiteY4" fmla="*/ 6350 h 6705598"/>
              <a:gd name="connsiteX5" fmla="*/ 8690229 w 9026525"/>
              <a:gd name="connsiteY5" fmla="*/ 6350 h 6705598"/>
              <a:gd name="connsiteX6" fmla="*/ 9020175 w 9026525"/>
              <a:gd name="connsiteY6" fmla="*/ 336295 h 6705598"/>
              <a:gd name="connsiteX7" fmla="*/ 9020175 w 9026525"/>
              <a:gd name="connsiteY7" fmla="*/ 336295 h 6705598"/>
              <a:gd name="connsiteX8" fmla="*/ 9020175 w 9026525"/>
              <a:gd name="connsiteY8" fmla="*/ 336295 h 6705598"/>
              <a:gd name="connsiteX9" fmla="*/ 9020175 w 9026525"/>
              <a:gd name="connsiteY9" fmla="*/ 6369354 h 6705598"/>
              <a:gd name="connsiteX10" fmla="*/ 9020175 w 9026525"/>
              <a:gd name="connsiteY10" fmla="*/ 6369354 h 6705598"/>
              <a:gd name="connsiteX11" fmla="*/ 8690229 w 9026525"/>
              <a:gd name="connsiteY11" fmla="*/ 6699248 h 6705598"/>
              <a:gd name="connsiteX12" fmla="*/ 8690229 w 9026525"/>
              <a:gd name="connsiteY12" fmla="*/ 6699248 h 6705598"/>
              <a:gd name="connsiteX13" fmla="*/ 8690229 w 9026525"/>
              <a:gd name="connsiteY13" fmla="*/ 6699248 h 6705598"/>
              <a:gd name="connsiteX14" fmla="*/ 336245 w 9026525"/>
              <a:gd name="connsiteY14" fmla="*/ 6699248 h 6705598"/>
              <a:gd name="connsiteX15" fmla="*/ 336245 w 9026525"/>
              <a:gd name="connsiteY15" fmla="*/ 6699248 h 6705598"/>
              <a:gd name="connsiteX16" fmla="*/ 6350 w 9026525"/>
              <a:gd name="connsiteY16" fmla="*/ 6369354 h 6705598"/>
              <a:gd name="connsiteX17" fmla="*/ 6350 w 9026525"/>
              <a:gd name="connsiteY17" fmla="*/ 6369354 h 6705598"/>
              <a:gd name="connsiteX18" fmla="*/ 6350 w 9026525"/>
              <a:gd name="connsiteY18" fmla="*/ 336295 h 67055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9026525" h="6705598">
                <a:moveTo>
                  <a:pt x="6350" y="336295"/>
                </a:moveTo>
                <a:cubicBezTo>
                  <a:pt x="6350" y="154050"/>
                  <a:pt x="154050" y="6350"/>
                  <a:pt x="336245" y="6350"/>
                </a:cubicBezTo>
                <a:cubicBezTo>
                  <a:pt x="336245" y="6350"/>
                  <a:pt x="336245" y="6350"/>
                  <a:pt x="336245" y="6350"/>
                </a:cubicBezTo>
                <a:lnTo>
                  <a:pt x="336245" y="6350"/>
                </a:lnTo>
                <a:lnTo>
                  <a:pt x="8690229" y="6350"/>
                </a:lnTo>
                <a:lnTo>
                  <a:pt x="8690229" y="6350"/>
                </a:lnTo>
                <a:cubicBezTo>
                  <a:pt x="8872473" y="6350"/>
                  <a:pt x="9020175" y="154050"/>
                  <a:pt x="9020175" y="336295"/>
                </a:cubicBezTo>
                <a:cubicBezTo>
                  <a:pt x="9020175" y="336295"/>
                  <a:pt x="9020175" y="336295"/>
                  <a:pt x="9020175" y="336295"/>
                </a:cubicBezTo>
                <a:lnTo>
                  <a:pt x="9020175" y="336295"/>
                </a:lnTo>
                <a:lnTo>
                  <a:pt x="9020175" y="6369354"/>
                </a:lnTo>
                <a:lnTo>
                  <a:pt x="9020175" y="6369354"/>
                </a:lnTo>
                <a:cubicBezTo>
                  <a:pt x="9020175" y="6551548"/>
                  <a:pt x="8872473" y="6699248"/>
                  <a:pt x="8690229" y="6699248"/>
                </a:cubicBezTo>
                <a:cubicBezTo>
                  <a:pt x="8690229" y="6699248"/>
                  <a:pt x="8690229" y="6699248"/>
                  <a:pt x="8690229" y="6699248"/>
                </a:cubicBezTo>
                <a:lnTo>
                  <a:pt x="8690229" y="6699248"/>
                </a:lnTo>
                <a:lnTo>
                  <a:pt x="336245" y="6699248"/>
                </a:lnTo>
                <a:lnTo>
                  <a:pt x="336245" y="6699248"/>
                </a:lnTo>
                <a:cubicBezTo>
                  <a:pt x="154050" y="6699248"/>
                  <a:pt x="6350" y="6551548"/>
                  <a:pt x="6350" y="6369354"/>
                </a:cubicBezTo>
                <a:cubicBezTo>
                  <a:pt x="6350" y="6369354"/>
                  <a:pt x="6350" y="6369354"/>
                  <a:pt x="6350" y="6369354"/>
                </a:cubicBezTo>
                <a:lnTo>
                  <a:pt x="6350" y="336295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85900" y="3200400"/>
            <a:ext cx="5740400" cy="31242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003300" y="762000"/>
            <a:ext cx="2362200" cy="558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/>
            </a:pPr>
            <a:r>
              <a:rPr lang="en-US" altLang="zh-CN" sz="3995" dirty="0" smtClean="0">
                <a:solidFill>
                  <a:srgbClr val="0000FF"/>
                </a:solidFill>
                <a:latin typeface="Franklin Gothic Book" pitchFamily="18" charset="0"/>
                <a:cs typeface="Franklin Gothic Book" pitchFamily="18" charset="0"/>
              </a:rPr>
              <a:t>Tilting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dirty="0" smtClean="0">
                <a:solidFill>
                  <a:srgbClr val="0000FF"/>
                </a:solidFill>
                <a:latin typeface="Franklin Gothic Book" pitchFamily="18" charset="0"/>
                <a:cs typeface="Franklin Gothic Book" pitchFamily="18" charset="0"/>
              </a:rPr>
              <a:t>level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1003300" y="1549400"/>
            <a:ext cx="7581900" cy="142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500"/>
              </a:lnSpc>
              <a:tabLst>
                <a:tab pos="266700" algn="l"/>
              </a:tabLst>
            </a:pPr>
            <a:r>
              <a:rPr lang="en-US" altLang="zh-CN" sz="2723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It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also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known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I.O.P.level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(Indian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office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Pattern).In</a:t>
            </a:r>
          </a:p>
          <a:p>
            <a:pPr>
              <a:lnSpc>
                <a:spcPts val="3800"/>
              </a:lnSpc>
              <a:tabLst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3206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this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6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level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6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6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telescope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tilts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6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about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6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its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6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horizontal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6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axis</a:t>
            </a:r>
          </a:p>
          <a:p>
            <a:pPr>
              <a:lnSpc>
                <a:spcPts val="3800"/>
              </a:lnSpc>
              <a:tabLst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hence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it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called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tilting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level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63500" y="69850"/>
            <a:ext cx="9013825" cy="6692898"/>
          </a:xfrm>
          <a:custGeom>
            <a:avLst/>
            <a:gdLst>
              <a:gd name="connsiteX0" fmla="*/ 0 w 9013825"/>
              <a:gd name="connsiteY0" fmla="*/ 329945 h 6692898"/>
              <a:gd name="connsiteX1" fmla="*/ 329895 w 9013825"/>
              <a:gd name="connsiteY1" fmla="*/ 0 h 6692898"/>
              <a:gd name="connsiteX2" fmla="*/ 329895 w 9013825"/>
              <a:gd name="connsiteY2" fmla="*/ 0 h 6692898"/>
              <a:gd name="connsiteX3" fmla="*/ 329895 w 9013825"/>
              <a:gd name="connsiteY3" fmla="*/ 0 h 6692898"/>
              <a:gd name="connsiteX4" fmla="*/ 8683879 w 9013825"/>
              <a:gd name="connsiteY4" fmla="*/ 0 h 6692898"/>
              <a:gd name="connsiteX5" fmla="*/ 8683879 w 9013825"/>
              <a:gd name="connsiteY5" fmla="*/ 0 h 6692898"/>
              <a:gd name="connsiteX6" fmla="*/ 9013825 w 9013825"/>
              <a:gd name="connsiteY6" fmla="*/ 329945 h 6692898"/>
              <a:gd name="connsiteX7" fmla="*/ 9013825 w 9013825"/>
              <a:gd name="connsiteY7" fmla="*/ 329945 h 6692898"/>
              <a:gd name="connsiteX8" fmla="*/ 9013825 w 9013825"/>
              <a:gd name="connsiteY8" fmla="*/ 329945 h 6692898"/>
              <a:gd name="connsiteX9" fmla="*/ 9013825 w 9013825"/>
              <a:gd name="connsiteY9" fmla="*/ 6363004 h 6692898"/>
              <a:gd name="connsiteX10" fmla="*/ 9013825 w 9013825"/>
              <a:gd name="connsiteY10" fmla="*/ 6363004 h 6692898"/>
              <a:gd name="connsiteX11" fmla="*/ 8683879 w 9013825"/>
              <a:gd name="connsiteY11" fmla="*/ 6692898 h 6692898"/>
              <a:gd name="connsiteX12" fmla="*/ 8683879 w 9013825"/>
              <a:gd name="connsiteY12" fmla="*/ 6692898 h 6692898"/>
              <a:gd name="connsiteX13" fmla="*/ 8683879 w 9013825"/>
              <a:gd name="connsiteY13" fmla="*/ 6692898 h 6692898"/>
              <a:gd name="connsiteX14" fmla="*/ 329895 w 9013825"/>
              <a:gd name="connsiteY14" fmla="*/ 6692898 h 6692898"/>
              <a:gd name="connsiteX15" fmla="*/ 329895 w 9013825"/>
              <a:gd name="connsiteY15" fmla="*/ 6692898 h 6692898"/>
              <a:gd name="connsiteX16" fmla="*/ 0 w 9013825"/>
              <a:gd name="connsiteY16" fmla="*/ 6363004 h 6692898"/>
              <a:gd name="connsiteX17" fmla="*/ 0 w 9013825"/>
              <a:gd name="connsiteY17" fmla="*/ 6363004 h 6692898"/>
              <a:gd name="connsiteX18" fmla="*/ 0 w 9013825"/>
              <a:gd name="connsiteY18" fmla="*/ 329945 h 66928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9013825" h="6692898">
                <a:moveTo>
                  <a:pt x="0" y="329945"/>
                </a:moveTo>
                <a:cubicBezTo>
                  <a:pt x="0" y="147700"/>
                  <a:pt x="147700" y="0"/>
                  <a:pt x="329895" y="0"/>
                </a:cubicBezTo>
                <a:cubicBezTo>
                  <a:pt x="329895" y="0"/>
                  <a:pt x="329895" y="0"/>
                  <a:pt x="329895" y="0"/>
                </a:cubicBezTo>
                <a:lnTo>
                  <a:pt x="329895" y="0"/>
                </a:lnTo>
                <a:lnTo>
                  <a:pt x="8683879" y="0"/>
                </a:lnTo>
                <a:lnTo>
                  <a:pt x="8683879" y="0"/>
                </a:lnTo>
                <a:cubicBezTo>
                  <a:pt x="8866123" y="0"/>
                  <a:pt x="9013825" y="147700"/>
                  <a:pt x="9013825" y="329945"/>
                </a:cubicBezTo>
                <a:cubicBezTo>
                  <a:pt x="9013825" y="329945"/>
                  <a:pt x="9013825" y="329945"/>
                  <a:pt x="9013825" y="329945"/>
                </a:cubicBezTo>
                <a:lnTo>
                  <a:pt x="9013825" y="329945"/>
                </a:lnTo>
                <a:lnTo>
                  <a:pt x="9013825" y="6363004"/>
                </a:lnTo>
                <a:lnTo>
                  <a:pt x="9013825" y="6363004"/>
                </a:lnTo>
                <a:cubicBezTo>
                  <a:pt x="9013825" y="6545198"/>
                  <a:pt x="8866123" y="6692898"/>
                  <a:pt x="8683879" y="6692898"/>
                </a:cubicBezTo>
                <a:cubicBezTo>
                  <a:pt x="8683879" y="6692898"/>
                  <a:pt x="8683879" y="6692898"/>
                  <a:pt x="8683879" y="6692898"/>
                </a:cubicBezTo>
                <a:lnTo>
                  <a:pt x="8683879" y="6692898"/>
                </a:lnTo>
                <a:lnTo>
                  <a:pt x="329895" y="6692898"/>
                </a:lnTo>
                <a:lnTo>
                  <a:pt x="329895" y="6692898"/>
                </a:lnTo>
                <a:cubicBezTo>
                  <a:pt x="147700" y="6692898"/>
                  <a:pt x="0" y="6545198"/>
                  <a:pt x="0" y="6363004"/>
                </a:cubicBezTo>
                <a:cubicBezTo>
                  <a:pt x="0" y="6363004"/>
                  <a:pt x="0" y="6363004"/>
                  <a:pt x="0" y="6363004"/>
                </a:cubicBezTo>
                <a:lnTo>
                  <a:pt x="0" y="329945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57150" y="63500"/>
            <a:ext cx="9026525" cy="6705598"/>
          </a:xfrm>
          <a:custGeom>
            <a:avLst/>
            <a:gdLst>
              <a:gd name="connsiteX0" fmla="*/ 6350 w 9026525"/>
              <a:gd name="connsiteY0" fmla="*/ 336295 h 6705598"/>
              <a:gd name="connsiteX1" fmla="*/ 336245 w 9026525"/>
              <a:gd name="connsiteY1" fmla="*/ 6350 h 6705598"/>
              <a:gd name="connsiteX2" fmla="*/ 336245 w 9026525"/>
              <a:gd name="connsiteY2" fmla="*/ 6350 h 6705598"/>
              <a:gd name="connsiteX3" fmla="*/ 336245 w 9026525"/>
              <a:gd name="connsiteY3" fmla="*/ 6350 h 6705598"/>
              <a:gd name="connsiteX4" fmla="*/ 8690229 w 9026525"/>
              <a:gd name="connsiteY4" fmla="*/ 6350 h 6705598"/>
              <a:gd name="connsiteX5" fmla="*/ 8690229 w 9026525"/>
              <a:gd name="connsiteY5" fmla="*/ 6350 h 6705598"/>
              <a:gd name="connsiteX6" fmla="*/ 9020175 w 9026525"/>
              <a:gd name="connsiteY6" fmla="*/ 336295 h 6705598"/>
              <a:gd name="connsiteX7" fmla="*/ 9020175 w 9026525"/>
              <a:gd name="connsiteY7" fmla="*/ 336295 h 6705598"/>
              <a:gd name="connsiteX8" fmla="*/ 9020175 w 9026525"/>
              <a:gd name="connsiteY8" fmla="*/ 336295 h 6705598"/>
              <a:gd name="connsiteX9" fmla="*/ 9020175 w 9026525"/>
              <a:gd name="connsiteY9" fmla="*/ 6369354 h 6705598"/>
              <a:gd name="connsiteX10" fmla="*/ 9020175 w 9026525"/>
              <a:gd name="connsiteY10" fmla="*/ 6369354 h 6705598"/>
              <a:gd name="connsiteX11" fmla="*/ 8690229 w 9026525"/>
              <a:gd name="connsiteY11" fmla="*/ 6699248 h 6705598"/>
              <a:gd name="connsiteX12" fmla="*/ 8690229 w 9026525"/>
              <a:gd name="connsiteY12" fmla="*/ 6699248 h 6705598"/>
              <a:gd name="connsiteX13" fmla="*/ 8690229 w 9026525"/>
              <a:gd name="connsiteY13" fmla="*/ 6699248 h 6705598"/>
              <a:gd name="connsiteX14" fmla="*/ 336245 w 9026525"/>
              <a:gd name="connsiteY14" fmla="*/ 6699248 h 6705598"/>
              <a:gd name="connsiteX15" fmla="*/ 336245 w 9026525"/>
              <a:gd name="connsiteY15" fmla="*/ 6699248 h 6705598"/>
              <a:gd name="connsiteX16" fmla="*/ 6350 w 9026525"/>
              <a:gd name="connsiteY16" fmla="*/ 6369354 h 6705598"/>
              <a:gd name="connsiteX17" fmla="*/ 6350 w 9026525"/>
              <a:gd name="connsiteY17" fmla="*/ 6369354 h 6705598"/>
              <a:gd name="connsiteX18" fmla="*/ 6350 w 9026525"/>
              <a:gd name="connsiteY18" fmla="*/ 336295 h 67055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9026525" h="6705598">
                <a:moveTo>
                  <a:pt x="6350" y="336295"/>
                </a:moveTo>
                <a:cubicBezTo>
                  <a:pt x="6350" y="154050"/>
                  <a:pt x="154050" y="6350"/>
                  <a:pt x="336245" y="6350"/>
                </a:cubicBezTo>
                <a:cubicBezTo>
                  <a:pt x="336245" y="6350"/>
                  <a:pt x="336245" y="6350"/>
                  <a:pt x="336245" y="6350"/>
                </a:cubicBezTo>
                <a:lnTo>
                  <a:pt x="336245" y="6350"/>
                </a:lnTo>
                <a:lnTo>
                  <a:pt x="8690229" y="6350"/>
                </a:lnTo>
                <a:lnTo>
                  <a:pt x="8690229" y="6350"/>
                </a:lnTo>
                <a:cubicBezTo>
                  <a:pt x="8872473" y="6350"/>
                  <a:pt x="9020175" y="154050"/>
                  <a:pt x="9020175" y="336295"/>
                </a:cubicBezTo>
                <a:cubicBezTo>
                  <a:pt x="9020175" y="336295"/>
                  <a:pt x="9020175" y="336295"/>
                  <a:pt x="9020175" y="336295"/>
                </a:cubicBezTo>
                <a:lnTo>
                  <a:pt x="9020175" y="336295"/>
                </a:lnTo>
                <a:lnTo>
                  <a:pt x="9020175" y="6369354"/>
                </a:lnTo>
                <a:lnTo>
                  <a:pt x="9020175" y="6369354"/>
                </a:lnTo>
                <a:cubicBezTo>
                  <a:pt x="9020175" y="6551548"/>
                  <a:pt x="8872473" y="6699248"/>
                  <a:pt x="8690229" y="6699248"/>
                </a:cubicBezTo>
                <a:cubicBezTo>
                  <a:pt x="8690229" y="6699248"/>
                  <a:pt x="8690229" y="6699248"/>
                  <a:pt x="8690229" y="6699248"/>
                </a:cubicBezTo>
                <a:lnTo>
                  <a:pt x="8690229" y="6699248"/>
                </a:lnTo>
                <a:lnTo>
                  <a:pt x="336245" y="6699248"/>
                </a:lnTo>
                <a:lnTo>
                  <a:pt x="336245" y="6699248"/>
                </a:lnTo>
                <a:cubicBezTo>
                  <a:pt x="154050" y="6699248"/>
                  <a:pt x="6350" y="6551548"/>
                  <a:pt x="6350" y="6369354"/>
                </a:cubicBezTo>
                <a:cubicBezTo>
                  <a:pt x="6350" y="6369354"/>
                  <a:pt x="6350" y="6369354"/>
                  <a:pt x="6350" y="6369354"/>
                </a:cubicBezTo>
                <a:lnTo>
                  <a:pt x="6350" y="336295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49500" y="2984500"/>
            <a:ext cx="5168900" cy="33909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003300" y="762000"/>
            <a:ext cx="1981200" cy="558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/>
            </a:pPr>
            <a:r>
              <a:rPr lang="en-US" altLang="zh-CN" sz="3995" dirty="0" smtClean="0">
                <a:solidFill>
                  <a:srgbClr val="0000FF"/>
                </a:solidFill>
                <a:latin typeface="Franklin Gothic Book" pitchFamily="18" charset="0"/>
                <a:cs typeface="Franklin Gothic Book" pitchFamily="18" charset="0"/>
              </a:rPr>
              <a:t>Wye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dirty="0" smtClean="0">
                <a:solidFill>
                  <a:srgbClr val="0000FF"/>
                </a:solidFill>
                <a:latin typeface="Franklin Gothic Book" pitchFamily="18" charset="0"/>
                <a:cs typeface="Franklin Gothic Book" pitchFamily="18" charset="0"/>
              </a:rPr>
              <a:t>level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1003300" y="1562100"/>
            <a:ext cx="7302500" cy="1676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                <a:tab pos="266700" algn="l"/>
              </a:tabLst>
            </a:pPr>
            <a:r>
              <a:rPr lang="en-US" altLang="zh-CN" sz="2376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essential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difference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between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wye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level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and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other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levels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is</a:t>
            </a:r>
          </a:p>
          <a:p>
            <a:pPr>
              <a:lnSpc>
                <a:spcPts val="3300"/>
              </a:lnSpc>
              <a:tabLst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that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in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wye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level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telescope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is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carried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by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two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vertical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wye</a:t>
            </a:r>
          </a:p>
          <a:p>
            <a:pPr>
              <a:lnSpc>
                <a:spcPts val="3300"/>
              </a:lnSpc>
              <a:tabLst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supports.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telescope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can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be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rotated,moved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or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even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raised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in</a:t>
            </a:r>
          </a:p>
          <a:p>
            <a:pPr>
              <a:lnSpc>
                <a:spcPts val="3300"/>
              </a:lnSpc>
              <a:tabLst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wyes.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63500" y="69850"/>
            <a:ext cx="9013825" cy="6692898"/>
          </a:xfrm>
          <a:custGeom>
            <a:avLst/>
            <a:gdLst>
              <a:gd name="connsiteX0" fmla="*/ 0 w 9013825"/>
              <a:gd name="connsiteY0" fmla="*/ 329945 h 6692898"/>
              <a:gd name="connsiteX1" fmla="*/ 329895 w 9013825"/>
              <a:gd name="connsiteY1" fmla="*/ 0 h 6692898"/>
              <a:gd name="connsiteX2" fmla="*/ 329895 w 9013825"/>
              <a:gd name="connsiteY2" fmla="*/ 0 h 6692898"/>
              <a:gd name="connsiteX3" fmla="*/ 329895 w 9013825"/>
              <a:gd name="connsiteY3" fmla="*/ 0 h 6692898"/>
              <a:gd name="connsiteX4" fmla="*/ 8683879 w 9013825"/>
              <a:gd name="connsiteY4" fmla="*/ 0 h 6692898"/>
              <a:gd name="connsiteX5" fmla="*/ 8683879 w 9013825"/>
              <a:gd name="connsiteY5" fmla="*/ 0 h 6692898"/>
              <a:gd name="connsiteX6" fmla="*/ 9013825 w 9013825"/>
              <a:gd name="connsiteY6" fmla="*/ 329945 h 6692898"/>
              <a:gd name="connsiteX7" fmla="*/ 9013825 w 9013825"/>
              <a:gd name="connsiteY7" fmla="*/ 329945 h 6692898"/>
              <a:gd name="connsiteX8" fmla="*/ 9013825 w 9013825"/>
              <a:gd name="connsiteY8" fmla="*/ 329945 h 6692898"/>
              <a:gd name="connsiteX9" fmla="*/ 9013825 w 9013825"/>
              <a:gd name="connsiteY9" fmla="*/ 6363004 h 6692898"/>
              <a:gd name="connsiteX10" fmla="*/ 9013825 w 9013825"/>
              <a:gd name="connsiteY10" fmla="*/ 6363004 h 6692898"/>
              <a:gd name="connsiteX11" fmla="*/ 8683879 w 9013825"/>
              <a:gd name="connsiteY11" fmla="*/ 6692898 h 6692898"/>
              <a:gd name="connsiteX12" fmla="*/ 8683879 w 9013825"/>
              <a:gd name="connsiteY12" fmla="*/ 6692898 h 6692898"/>
              <a:gd name="connsiteX13" fmla="*/ 8683879 w 9013825"/>
              <a:gd name="connsiteY13" fmla="*/ 6692898 h 6692898"/>
              <a:gd name="connsiteX14" fmla="*/ 329895 w 9013825"/>
              <a:gd name="connsiteY14" fmla="*/ 6692898 h 6692898"/>
              <a:gd name="connsiteX15" fmla="*/ 329895 w 9013825"/>
              <a:gd name="connsiteY15" fmla="*/ 6692898 h 6692898"/>
              <a:gd name="connsiteX16" fmla="*/ 0 w 9013825"/>
              <a:gd name="connsiteY16" fmla="*/ 6363004 h 6692898"/>
              <a:gd name="connsiteX17" fmla="*/ 0 w 9013825"/>
              <a:gd name="connsiteY17" fmla="*/ 6363004 h 6692898"/>
              <a:gd name="connsiteX18" fmla="*/ 0 w 9013825"/>
              <a:gd name="connsiteY18" fmla="*/ 329945 h 66928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9013825" h="6692898">
                <a:moveTo>
                  <a:pt x="0" y="329945"/>
                </a:moveTo>
                <a:cubicBezTo>
                  <a:pt x="0" y="147700"/>
                  <a:pt x="147700" y="0"/>
                  <a:pt x="329895" y="0"/>
                </a:cubicBezTo>
                <a:cubicBezTo>
                  <a:pt x="329895" y="0"/>
                  <a:pt x="329895" y="0"/>
                  <a:pt x="329895" y="0"/>
                </a:cubicBezTo>
                <a:lnTo>
                  <a:pt x="329895" y="0"/>
                </a:lnTo>
                <a:lnTo>
                  <a:pt x="8683879" y="0"/>
                </a:lnTo>
                <a:lnTo>
                  <a:pt x="8683879" y="0"/>
                </a:lnTo>
                <a:cubicBezTo>
                  <a:pt x="8866123" y="0"/>
                  <a:pt x="9013825" y="147700"/>
                  <a:pt x="9013825" y="329945"/>
                </a:cubicBezTo>
                <a:cubicBezTo>
                  <a:pt x="9013825" y="329945"/>
                  <a:pt x="9013825" y="329945"/>
                  <a:pt x="9013825" y="329945"/>
                </a:cubicBezTo>
                <a:lnTo>
                  <a:pt x="9013825" y="329945"/>
                </a:lnTo>
                <a:lnTo>
                  <a:pt x="9013825" y="6363004"/>
                </a:lnTo>
                <a:lnTo>
                  <a:pt x="9013825" y="6363004"/>
                </a:lnTo>
                <a:cubicBezTo>
                  <a:pt x="9013825" y="6545198"/>
                  <a:pt x="8866123" y="6692898"/>
                  <a:pt x="8683879" y="6692898"/>
                </a:cubicBezTo>
                <a:cubicBezTo>
                  <a:pt x="8683879" y="6692898"/>
                  <a:pt x="8683879" y="6692898"/>
                  <a:pt x="8683879" y="6692898"/>
                </a:cubicBezTo>
                <a:lnTo>
                  <a:pt x="8683879" y="6692898"/>
                </a:lnTo>
                <a:lnTo>
                  <a:pt x="329895" y="6692898"/>
                </a:lnTo>
                <a:lnTo>
                  <a:pt x="329895" y="6692898"/>
                </a:lnTo>
                <a:cubicBezTo>
                  <a:pt x="147700" y="6692898"/>
                  <a:pt x="0" y="6545198"/>
                  <a:pt x="0" y="6363004"/>
                </a:cubicBezTo>
                <a:cubicBezTo>
                  <a:pt x="0" y="6363004"/>
                  <a:pt x="0" y="6363004"/>
                  <a:pt x="0" y="6363004"/>
                </a:cubicBezTo>
                <a:lnTo>
                  <a:pt x="0" y="329945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57150" y="63500"/>
            <a:ext cx="9026525" cy="6705598"/>
          </a:xfrm>
          <a:custGeom>
            <a:avLst/>
            <a:gdLst>
              <a:gd name="connsiteX0" fmla="*/ 6350 w 9026525"/>
              <a:gd name="connsiteY0" fmla="*/ 336295 h 6705598"/>
              <a:gd name="connsiteX1" fmla="*/ 336245 w 9026525"/>
              <a:gd name="connsiteY1" fmla="*/ 6350 h 6705598"/>
              <a:gd name="connsiteX2" fmla="*/ 336245 w 9026525"/>
              <a:gd name="connsiteY2" fmla="*/ 6350 h 6705598"/>
              <a:gd name="connsiteX3" fmla="*/ 336245 w 9026525"/>
              <a:gd name="connsiteY3" fmla="*/ 6350 h 6705598"/>
              <a:gd name="connsiteX4" fmla="*/ 8690229 w 9026525"/>
              <a:gd name="connsiteY4" fmla="*/ 6350 h 6705598"/>
              <a:gd name="connsiteX5" fmla="*/ 8690229 w 9026525"/>
              <a:gd name="connsiteY5" fmla="*/ 6350 h 6705598"/>
              <a:gd name="connsiteX6" fmla="*/ 9020175 w 9026525"/>
              <a:gd name="connsiteY6" fmla="*/ 336295 h 6705598"/>
              <a:gd name="connsiteX7" fmla="*/ 9020175 w 9026525"/>
              <a:gd name="connsiteY7" fmla="*/ 336295 h 6705598"/>
              <a:gd name="connsiteX8" fmla="*/ 9020175 w 9026525"/>
              <a:gd name="connsiteY8" fmla="*/ 336295 h 6705598"/>
              <a:gd name="connsiteX9" fmla="*/ 9020175 w 9026525"/>
              <a:gd name="connsiteY9" fmla="*/ 6369354 h 6705598"/>
              <a:gd name="connsiteX10" fmla="*/ 9020175 w 9026525"/>
              <a:gd name="connsiteY10" fmla="*/ 6369354 h 6705598"/>
              <a:gd name="connsiteX11" fmla="*/ 8690229 w 9026525"/>
              <a:gd name="connsiteY11" fmla="*/ 6699248 h 6705598"/>
              <a:gd name="connsiteX12" fmla="*/ 8690229 w 9026525"/>
              <a:gd name="connsiteY12" fmla="*/ 6699248 h 6705598"/>
              <a:gd name="connsiteX13" fmla="*/ 8690229 w 9026525"/>
              <a:gd name="connsiteY13" fmla="*/ 6699248 h 6705598"/>
              <a:gd name="connsiteX14" fmla="*/ 336245 w 9026525"/>
              <a:gd name="connsiteY14" fmla="*/ 6699248 h 6705598"/>
              <a:gd name="connsiteX15" fmla="*/ 336245 w 9026525"/>
              <a:gd name="connsiteY15" fmla="*/ 6699248 h 6705598"/>
              <a:gd name="connsiteX16" fmla="*/ 6350 w 9026525"/>
              <a:gd name="connsiteY16" fmla="*/ 6369354 h 6705598"/>
              <a:gd name="connsiteX17" fmla="*/ 6350 w 9026525"/>
              <a:gd name="connsiteY17" fmla="*/ 6369354 h 6705598"/>
              <a:gd name="connsiteX18" fmla="*/ 6350 w 9026525"/>
              <a:gd name="connsiteY18" fmla="*/ 336295 h 67055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9026525" h="6705598">
                <a:moveTo>
                  <a:pt x="6350" y="336295"/>
                </a:moveTo>
                <a:cubicBezTo>
                  <a:pt x="6350" y="154050"/>
                  <a:pt x="154050" y="6350"/>
                  <a:pt x="336245" y="6350"/>
                </a:cubicBezTo>
                <a:cubicBezTo>
                  <a:pt x="336245" y="6350"/>
                  <a:pt x="336245" y="6350"/>
                  <a:pt x="336245" y="6350"/>
                </a:cubicBezTo>
                <a:lnTo>
                  <a:pt x="336245" y="6350"/>
                </a:lnTo>
                <a:lnTo>
                  <a:pt x="8690229" y="6350"/>
                </a:lnTo>
                <a:lnTo>
                  <a:pt x="8690229" y="6350"/>
                </a:lnTo>
                <a:cubicBezTo>
                  <a:pt x="8872473" y="6350"/>
                  <a:pt x="9020175" y="154050"/>
                  <a:pt x="9020175" y="336295"/>
                </a:cubicBezTo>
                <a:cubicBezTo>
                  <a:pt x="9020175" y="336295"/>
                  <a:pt x="9020175" y="336295"/>
                  <a:pt x="9020175" y="336295"/>
                </a:cubicBezTo>
                <a:lnTo>
                  <a:pt x="9020175" y="336295"/>
                </a:lnTo>
                <a:lnTo>
                  <a:pt x="9020175" y="6369354"/>
                </a:lnTo>
                <a:lnTo>
                  <a:pt x="9020175" y="6369354"/>
                </a:lnTo>
                <a:cubicBezTo>
                  <a:pt x="9020175" y="6551548"/>
                  <a:pt x="8872473" y="6699248"/>
                  <a:pt x="8690229" y="6699248"/>
                </a:cubicBezTo>
                <a:cubicBezTo>
                  <a:pt x="8690229" y="6699248"/>
                  <a:pt x="8690229" y="6699248"/>
                  <a:pt x="8690229" y="6699248"/>
                </a:cubicBezTo>
                <a:lnTo>
                  <a:pt x="8690229" y="6699248"/>
                </a:lnTo>
                <a:lnTo>
                  <a:pt x="336245" y="6699248"/>
                </a:lnTo>
                <a:lnTo>
                  <a:pt x="336245" y="6699248"/>
                </a:lnTo>
                <a:cubicBezTo>
                  <a:pt x="154050" y="6699248"/>
                  <a:pt x="6350" y="6551548"/>
                  <a:pt x="6350" y="6369354"/>
                </a:cubicBezTo>
                <a:cubicBezTo>
                  <a:pt x="6350" y="6369354"/>
                  <a:pt x="6350" y="6369354"/>
                  <a:pt x="6350" y="6369354"/>
                </a:cubicBezTo>
                <a:lnTo>
                  <a:pt x="6350" y="336295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06500" y="3632200"/>
            <a:ext cx="3302000" cy="2946400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91100" y="3632200"/>
            <a:ext cx="3898900" cy="302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003300" y="266700"/>
            <a:ext cx="2921000" cy="495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/>
            </a:pPr>
            <a:r>
              <a:rPr lang="en-US" altLang="zh-CN" sz="3600" dirty="0" smtClean="0">
                <a:solidFill>
                  <a:srgbClr val="0000FF"/>
                </a:solidFill>
                <a:latin typeface="Franklin Gothic Book" pitchFamily="18" charset="0"/>
                <a:cs typeface="Franklin Gothic Book" pitchFamily="18" charset="0"/>
              </a:rPr>
              <a:t>Automatic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0000FF"/>
                </a:solidFill>
                <a:latin typeface="Franklin Gothic Book" pitchFamily="18" charset="0"/>
                <a:cs typeface="Franklin Gothic Book" pitchFamily="18" charset="0"/>
              </a:rPr>
              <a:t>level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1003300" y="1549400"/>
            <a:ext cx="7531100" cy="1244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                <a:tab pos="266700" algn="l"/>
              </a:tabLst>
            </a:pPr>
            <a:r>
              <a:rPr lang="en-US" altLang="zh-CN" sz="2376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It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is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also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known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as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self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aligning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level.It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is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recent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development.</a:t>
            </a:r>
          </a:p>
          <a:p>
            <a:pPr>
              <a:lnSpc>
                <a:spcPts val="3300"/>
              </a:lnSpc>
              <a:tabLst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fundamental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difference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between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auto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level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and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other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levels</a:t>
            </a:r>
          </a:p>
          <a:p>
            <a:pPr>
              <a:lnSpc>
                <a:spcPts val="3300"/>
              </a:lnSpc>
              <a:tabLst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is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that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levelling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is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not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manually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but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it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is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levelled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1270000" y="2794000"/>
            <a:ext cx="72771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automatically.It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is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achieved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by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inclination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compensating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device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63500" y="69850"/>
            <a:ext cx="9013825" cy="6692898"/>
          </a:xfrm>
          <a:custGeom>
            <a:avLst/>
            <a:gdLst>
              <a:gd name="connsiteX0" fmla="*/ 0 w 9013825"/>
              <a:gd name="connsiteY0" fmla="*/ 329945 h 6692898"/>
              <a:gd name="connsiteX1" fmla="*/ 329895 w 9013825"/>
              <a:gd name="connsiteY1" fmla="*/ 0 h 6692898"/>
              <a:gd name="connsiteX2" fmla="*/ 329895 w 9013825"/>
              <a:gd name="connsiteY2" fmla="*/ 0 h 6692898"/>
              <a:gd name="connsiteX3" fmla="*/ 329895 w 9013825"/>
              <a:gd name="connsiteY3" fmla="*/ 0 h 6692898"/>
              <a:gd name="connsiteX4" fmla="*/ 8683879 w 9013825"/>
              <a:gd name="connsiteY4" fmla="*/ 0 h 6692898"/>
              <a:gd name="connsiteX5" fmla="*/ 8683879 w 9013825"/>
              <a:gd name="connsiteY5" fmla="*/ 0 h 6692898"/>
              <a:gd name="connsiteX6" fmla="*/ 9013825 w 9013825"/>
              <a:gd name="connsiteY6" fmla="*/ 329945 h 6692898"/>
              <a:gd name="connsiteX7" fmla="*/ 9013825 w 9013825"/>
              <a:gd name="connsiteY7" fmla="*/ 329945 h 6692898"/>
              <a:gd name="connsiteX8" fmla="*/ 9013825 w 9013825"/>
              <a:gd name="connsiteY8" fmla="*/ 329945 h 6692898"/>
              <a:gd name="connsiteX9" fmla="*/ 9013825 w 9013825"/>
              <a:gd name="connsiteY9" fmla="*/ 6363004 h 6692898"/>
              <a:gd name="connsiteX10" fmla="*/ 9013825 w 9013825"/>
              <a:gd name="connsiteY10" fmla="*/ 6363004 h 6692898"/>
              <a:gd name="connsiteX11" fmla="*/ 8683879 w 9013825"/>
              <a:gd name="connsiteY11" fmla="*/ 6692898 h 6692898"/>
              <a:gd name="connsiteX12" fmla="*/ 8683879 w 9013825"/>
              <a:gd name="connsiteY12" fmla="*/ 6692898 h 6692898"/>
              <a:gd name="connsiteX13" fmla="*/ 8683879 w 9013825"/>
              <a:gd name="connsiteY13" fmla="*/ 6692898 h 6692898"/>
              <a:gd name="connsiteX14" fmla="*/ 329895 w 9013825"/>
              <a:gd name="connsiteY14" fmla="*/ 6692898 h 6692898"/>
              <a:gd name="connsiteX15" fmla="*/ 329895 w 9013825"/>
              <a:gd name="connsiteY15" fmla="*/ 6692898 h 6692898"/>
              <a:gd name="connsiteX16" fmla="*/ 0 w 9013825"/>
              <a:gd name="connsiteY16" fmla="*/ 6363004 h 6692898"/>
              <a:gd name="connsiteX17" fmla="*/ 0 w 9013825"/>
              <a:gd name="connsiteY17" fmla="*/ 6363004 h 6692898"/>
              <a:gd name="connsiteX18" fmla="*/ 0 w 9013825"/>
              <a:gd name="connsiteY18" fmla="*/ 329945 h 66928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9013825" h="6692898">
                <a:moveTo>
                  <a:pt x="0" y="329945"/>
                </a:moveTo>
                <a:cubicBezTo>
                  <a:pt x="0" y="147700"/>
                  <a:pt x="147700" y="0"/>
                  <a:pt x="329895" y="0"/>
                </a:cubicBezTo>
                <a:cubicBezTo>
                  <a:pt x="329895" y="0"/>
                  <a:pt x="329895" y="0"/>
                  <a:pt x="329895" y="0"/>
                </a:cubicBezTo>
                <a:lnTo>
                  <a:pt x="329895" y="0"/>
                </a:lnTo>
                <a:lnTo>
                  <a:pt x="8683879" y="0"/>
                </a:lnTo>
                <a:lnTo>
                  <a:pt x="8683879" y="0"/>
                </a:lnTo>
                <a:cubicBezTo>
                  <a:pt x="8866123" y="0"/>
                  <a:pt x="9013825" y="147700"/>
                  <a:pt x="9013825" y="329945"/>
                </a:cubicBezTo>
                <a:cubicBezTo>
                  <a:pt x="9013825" y="329945"/>
                  <a:pt x="9013825" y="329945"/>
                  <a:pt x="9013825" y="329945"/>
                </a:cubicBezTo>
                <a:lnTo>
                  <a:pt x="9013825" y="329945"/>
                </a:lnTo>
                <a:lnTo>
                  <a:pt x="9013825" y="6363004"/>
                </a:lnTo>
                <a:lnTo>
                  <a:pt x="9013825" y="6363004"/>
                </a:lnTo>
                <a:cubicBezTo>
                  <a:pt x="9013825" y="6545198"/>
                  <a:pt x="8866123" y="6692898"/>
                  <a:pt x="8683879" y="6692898"/>
                </a:cubicBezTo>
                <a:cubicBezTo>
                  <a:pt x="8683879" y="6692898"/>
                  <a:pt x="8683879" y="6692898"/>
                  <a:pt x="8683879" y="6692898"/>
                </a:cubicBezTo>
                <a:lnTo>
                  <a:pt x="8683879" y="6692898"/>
                </a:lnTo>
                <a:lnTo>
                  <a:pt x="329895" y="6692898"/>
                </a:lnTo>
                <a:lnTo>
                  <a:pt x="329895" y="6692898"/>
                </a:lnTo>
                <a:cubicBezTo>
                  <a:pt x="147700" y="6692898"/>
                  <a:pt x="0" y="6545198"/>
                  <a:pt x="0" y="6363004"/>
                </a:cubicBezTo>
                <a:cubicBezTo>
                  <a:pt x="0" y="6363004"/>
                  <a:pt x="0" y="6363004"/>
                  <a:pt x="0" y="6363004"/>
                </a:cubicBezTo>
                <a:lnTo>
                  <a:pt x="0" y="329945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57150" y="63500"/>
            <a:ext cx="9026525" cy="6705598"/>
          </a:xfrm>
          <a:custGeom>
            <a:avLst/>
            <a:gdLst>
              <a:gd name="connsiteX0" fmla="*/ 6350 w 9026525"/>
              <a:gd name="connsiteY0" fmla="*/ 336295 h 6705598"/>
              <a:gd name="connsiteX1" fmla="*/ 336245 w 9026525"/>
              <a:gd name="connsiteY1" fmla="*/ 6350 h 6705598"/>
              <a:gd name="connsiteX2" fmla="*/ 336245 w 9026525"/>
              <a:gd name="connsiteY2" fmla="*/ 6350 h 6705598"/>
              <a:gd name="connsiteX3" fmla="*/ 336245 w 9026525"/>
              <a:gd name="connsiteY3" fmla="*/ 6350 h 6705598"/>
              <a:gd name="connsiteX4" fmla="*/ 8690229 w 9026525"/>
              <a:gd name="connsiteY4" fmla="*/ 6350 h 6705598"/>
              <a:gd name="connsiteX5" fmla="*/ 8690229 w 9026525"/>
              <a:gd name="connsiteY5" fmla="*/ 6350 h 6705598"/>
              <a:gd name="connsiteX6" fmla="*/ 9020175 w 9026525"/>
              <a:gd name="connsiteY6" fmla="*/ 336295 h 6705598"/>
              <a:gd name="connsiteX7" fmla="*/ 9020175 w 9026525"/>
              <a:gd name="connsiteY7" fmla="*/ 336295 h 6705598"/>
              <a:gd name="connsiteX8" fmla="*/ 9020175 w 9026525"/>
              <a:gd name="connsiteY8" fmla="*/ 336295 h 6705598"/>
              <a:gd name="connsiteX9" fmla="*/ 9020175 w 9026525"/>
              <a:gd name="connsiteY9" fmla="*/ 6369354 h 6705598"/>
              <a:gd name="connsiteX10" fmla="*/ 9020175 w 9026525"/>
              <a:gd name="connsiteY10" fmla="*/ 6369354 h 6705598"/>
              <a:gd name="connsiteX11" fmla="*/ 8690229 w 9026525"/>
              <a:gd name="connsiteY11" fmla="*/ 6699248 h 6705598"/>
              <a:gd name="connsiteX12" fmla="*/ 8690229 w 9026525"/>
              <a:gd name="connsiteY12" fmla="*/ 6699248 h 6705598"/>
              <a:gd name="connsiteX13" fmla="*/ 8690229 w 9026525"/>
              <a:gd name="connsiteY13" fmla="*/ 6699248 h 6705598"/>
              <a:gd name="connsiteX14" fmla="*/ 336245 w 9026525"/>
              <a:gd name="connsiteY14" fmla="*/ 6699248 h 6705598"/>
              <a:gd name="connsiteX15" fmla="*/ 336245 w 9026525"/>
              <a:gd name="connsiteY15" fmla="*/ 6699248 h 6705598"/>
              <a:gd name="connsiteX16" fmla="*/ 6350 w 9026525"/>
              <a:gd name="connsiteY16" fmla="*/ 6369354 h 6705598"/>
              <a:gd name="connsiteX17" fmla="*/ 6350 w 9026525"/>
              <a:gd name="connsiteY17" fmla="*/ 6369354 h 6705598"/>
              <a:gd name="connsiteX18" fmla="*/ 6350 w 9026525"/>
              <a:gd name="connsiteY18" fmla="*/ 336295 h 67055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9026525" h="6705598">
                <a:moveTo>
                  <a:pt x="6350" y="336295"/>
                </a:moveTo>
                <a:cubicBezTo>
                  <a:pt x="6350" y="154050"/>
                  <a:pt x="154050" y="6350"/>
                  <a:pt x="336245" y="6350"/>
                </a:cubicBezTo>
                <a:cubicBezTo>
                  <a:pt x="336245" y="6350"/>
                  <a:pt x="336245" y="6350"/>
                  <a:pt x="336245" y="6350"/>
                </a:cubicBezTo>
                <a:lnTo>
                  <a:pt x="336245" y="6350"/>
                </a:lnTo>
                <a:lnTo>
                  <a:pt x="8690229" y="6350"/>
                </a:lnTo>
                <a:lnTo>
                  <a:pt x="8690229" y="6350"/>
                </a:lnTo>
                <a:cubicBezTo>
                  <a:pt x="8872473" y="6350"/>
                  <a:pt x="9020175" y="154050"/>
                  <a:pt x="9020175" y="336295"/>
                </a:cubicBezTo>
                <a:cubicBezTo>
                  <a:pt x="9020175" y="336295"/>
                  <a:pt x="9020175" y="336295"/>
                  <a:pt x="9020175" y="336295"/>
                </a:cubicBezTo>
                <a:lnTo>
                  <a:pt x="9020175" y="336295"/>
                </a:lnTo>
                <a:lnTo>
                  <a:pt x="9020175" y="6369354"/>
                </a:lnTo>
                <a:lnTo>
                  <a:pt x="9020175" y="6369354"/>
                </a:lnTo>
                <a:cubicBezTo>
                  <a:pt x="9020175" y="6551548"/>
                  <a:pt x="8872473" y="6699248"/>
                  <a:pt x="8690229" y="6699248"/>
                </a:cubicBezTo>
                <a:cubicBezTo>
                  <a:pt x="8690229" y="6699248"/>
                  <a:pt x="8690229" y="6699248"/>
                  <a:pt x="8690229" y="6699248"/>
                </a:cubicBezTo>
                <a:lnTo>
                  <a:pt x="8690229" y="6699248"/>
                </a:lnTo>
                <a:lnTo>
                  <a:pt x="336245" y="6699248"/>
                </a:lnTo>
                <a:lnTo>
                  <a:pt x="336245" y="6699248"/>
                </a:lnTo>
                <a:cubicBezTo>
                  <a:pt x="154050" y="6699248"/>
                  <a:pt x="6350" y="6551548"/>
                  <a:pt x="6350" y="6369354"/>
                </a:cubicBezTo>
                <a:cubicBezTo>
                  <a:pt x="6350" y="6369354"/>
                  <a:pt x="6350" y="6369354"/>
                  <a:pt x="6350" y="6369354"/>
                </a:cubicBezTo>
                <a:lnTo>
                  <a:pt x="6350" y="336295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5100" y="381000"/>
            <a:ext cx="4368800" cy="6121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63500" y="69850"/>
            <a:ext cx="9013825" cy="6692898"/>
          </a:xfrm>
          <a:custGeom>
            <a:avLst/>
            <a:gdLst>
              <a:gd name="connsiteX0" fmla="*/ 0 w 9013825"/>
              <a:gd name="connsiteY0" fmla="*/ 329945 h 6692898"/>
              <a:gd name="connsiteX1" fmla="*/ 329895 w 9013825"/>
              <a:gd name="connsiteY1" fmla="*/ 0 h 6692898"/>
              <a:gd name="connsiteX2" fmla="*/ 329895 w 9013825"/>
              <a:gd name="connsiteY2" fmla="*/ 0 h 6692898"/>
              <a:gd name="connsiteX3" fmla="*/ 329895 w 9013825"/>
              <a:gd name="connsiteY3" fmla="*/ 0 h 6692898"/>
              <a:gd name="connsiteX4" fmla="*/ 8683879 w 9013825"/>
              <a:gd name="connsiteY4" fmla="*/ 0 h 6692898"/>
              <a:gd name="connsiteX5" fmla="*/ 8683879 w 9013825"/>
              <a:gd name="connsiteY5" fmla="*/ 0 h 6692898"/>
              <a:gd name="connsiteX6" fmla="*/ 9013825 w 9013825"/>
              <a:gd name="connsiteY6" fmla="*/ 329945 h 6692898"/>
              <a:gd name="connsiteX7" fmla="*/ 9013825 w 9013825"/>
              <a:gd name="connsiteY7" fmla="*/ 329945 h 6692898"/>
              <a:gd name="connsiteX8" fmla="*/ 9013825 w 9013825"/>
              <a:gd name="connsiteY8" fmla="*/ 329945 h 6692898"/>
              <a:gd name="connsiteX9" fmla="*/ 9013825 w 9013825"/>
              <a:gd name="connsiteY9" fmla="*/ 6363004 h 6692898"/>
              <a:gd name="connsiteX10" fmla="*/ 9013825 w 9013825"/>
              <a:gd name="connsiteY10" fmla="*/ 6363004 h 6692898"/>
              <a:gd name="connsiteX11" fmla="*/ 8683879 w 9013825"/>
              <a:gd name="connsiteY11" fmla="*/ 6692898 h 6692898"/>
              <a:gd name="connsiteX12" fmla="*/ 8683879 w 9013825"/>
              <a:gd name="connsiteY12" fmla="*/ 6692898 h 6692898"/>
              <a:gd name="connsiteX13" fmla="*/ 8683879 w 9013825"/>
              <a:gd name="connsiteY13" fmla="*/ 6692898 h 6692898"/>
              <a:gd name="connsiteX14" fmla="*/ 329895 w 9013825"/>
              <a:gd name="connsiteY14" fmla="*/ 6692898 h 6692898"/>
              <a:gd name="connsiteX15" fmla="*/ 329895 w 9013825"/>
              <a:gd name="connsiteY15" fmla="*/ 6692898 h 6692898"/>
              <a:gd name="connsiteX16" fmla="*/ 0 w 9013825"/>
              <a:gd name="connsiteY16" fmla="*/ 6363004 h 6692898"/>
              <a:gd name="connsiteX17" fmla="*/ 0 w 9013825"/>
              <a:gd name="connsiteY17" fmla="*/ 6363004 h 6692898"/>
              <a:gd name="connsiteX18" fmla="*/ 0 w 9013825"/>
              <a:gd name="connsiteY18" fmla="*/ 329945 h 66928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9013825" h="6692898">
                <a:moveTo>
                  <a:pt x="0" y="329945"/>
                </a:moveTo>
                <a:cubicBezTo>
                  <a:pt x="0" y="147700"/>
                  <a:pt x="147700" y="0"/>
                  <a:pt x="329895" y="0"/>
                </a:cubicBezTo>
                <a:cubicBezTo>
                  <a:pt x="329895" y="0"/>
                  <a:pt x="329895" y="0"/>
                  <a:pt x="329895" y="0"/>
                </a:cubicBezTo>
                <a:lnTo>
                  <a:pt x="329895" y="0"/>
                </a:lnTo>
                <a:lnTo>
                  <a:pt x="8683879" y="0"/>
                </a:lnTo>
                <a:lnTo>
                  <a:pt x="8683879" y="0"/>
                </a:lnTo>
                <a:cubicBezTo>
                  <a:pt x="8866123" y="0"/>
                  <a:pt x="9013825" y="147700"/>
                  <a:pt x="9013825" y="329945"/>
                </a:cubicBezTo>
                <a:cubicBezTo>
                  <a:pt x="9013825" y="329945"/>
                  <a:pt x="9013825" y="329945"/>
                  <a:pt x="9013825" y="329945"/>
                </a:cubicBezTo>
                <a:lnTo>
                  <a:pt x="9013825" y="329945"/>
                </a:lnTo>
                <a:lnTo>
                  <a:pt x="9013825" y="6363004"/>
                </a:lnTo>
                <a:lnTo>
                  <a:pt x="9013825" y="6363004"/>
                </a:lnTo>
                <a:cubicBezTo>
                  <a:pt x="9013825" y="6545198"/>
                  <a:pt x="8866123" y="6692898"/>
                  <a:pt x="8683879" y="6692898"/>
                </a:cubicBezTo>
                <a:cubicBezTo>
                  <a:pt x="8683879" y="6692898"/>
                  <a:pt x="8683879" y="6692898"/>
                  <a:pt x="8683879" y="6692898"/>
                </a:cubicBezTo>
                <a:lnTo>
                  <a:pt x="8683879" y="6692898"/>
                </a:lnTo>
                <a:lnTo>
                  <a:pt x="329895" y="6692898"/>
                </a:lnTo>
                <a:lnTo>
                  <a:pt x="329895" y="6692898"/>
                </a:lnTo>
                <a:cubicBezTo>
                  <a:pt x="147700" y="6692898"/>
                  <a:pt x="0" y="6545198"/>
                  <a:pt x="0" y="6363004"/>
                </a:cubicBezTo>
                <a:cubicBezTo>
                  <a:pt x="0" y="6363004"/>
                  <a:pt x="0" y="6363004"/>
                  <a:pt x="0" y="6363004"/>
                </a:cubicBezTo>
                <a:lnTo>
                  <a:pt x="0" y="329945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57150" y="63500"/>
            <a:ext cx="9026525" cy="6705598"/>
          </a:xfrm>
          <a:custGeom>
            <a:avLst/>
            <a:gdLst>
              <a:gd name="connsiteX0" fmla="*/ 6350 w 9026525"/>
              <a:gd name="connsiteY0" fmla="*/ 336295 h 6705598"/>
              <a:gd name="connsiteX1" fmla="*/ 336245 w 9026525"/>
              <a:gd name="connsiteY1" fmla="*/ 6350 h 6705598"/>
              <a:gd name="connsiteX2" fmla="*/ 336245 w 9026525"/>
              <a:gd name="connsiteY2" fmla="*/ 6350 h 6705598"/>
              <a:gd name="connsiteX3" fmla="*/ 336245 w 9026525"/>
              <a:gd name="connsiteY3" fmla="*/ 6350 h 6705598"/>
              <a:gd name="connsiteX4" fmla="*/ 8690229 w 9026525"/>
              <a:gd name="connsiteY4" fmla="*/ 6350 h 6705598"/>
              <a:gd name="connsiteX5" fmla="*/ 8690229 w 9026525"/>
              <a:gd name="connsiteY5" fmla="*/ 6350 h 6705598"/>
              <a:gd name="connsiteX6" fmla="*/ 9020175 w 9026525"/>
              <a:gd name="connsiteY6" fmla="*/ 336295 h 6705598"/>
              <a:gd name="connsiteX7" fmla="*/ 9020175 w 9026525"/>
              <a:gd name="connsiteY7" fmla="*/ 336295 h 6705598"/>
              <a:gd name="connsiteX8" fmla="*/ 9020175 w 9026525"/>
              <a:gd name="connsiteY8" fmla="*/ 336295 h 6705598"/>
              <a:gd name="connsiteX9" fmla="*/ 9020175 w 9026525"/>
              <a:gd name="connsiteY9" fmla="*/ 6369354 h 6705598"/>
              <a:gd name="connsiteX10" fmla="*/ 9020175 w 9026525"/>
              <a:gd name="connsiteY10" fmla="*/ 6369354 h 6705598"/>
              <a:gd name="connsiteX11" fmla="*/ 8690229 w 9026525"/>
              <a:gd name="connsiteY11" fmla="*/ 6699248 h 6705598"/>
              <a:gd name="connsiteX12" fmla="*/ 8690229 w 9026525"/>
              <a:gd name="connsiteY12" fmla="*/ 6699248 h 6705598"/>
              <a:gd name="connsiteX13" fmla="*/ 8690229 w 9026525"/>
              <a:gd name="connsiteY13" fmla="*/ 6699248 h 6705598"/>
              <a:gd name="connsiteX14" fmla="*/ 336245 w 9026525"/>
              <a:gd name="connsiteY14" fmla="*/ 6699248 h 6705598"/>
              <a:gd name="connsiteX15" fmla="*/ 336245 w 9026525"/>
              <a:gd name="connsiteY15" fmla="*/ 6699248 h 6705598"/>
              <a:gd name="connsiteX16" fmla="*/ 6350 w 9026525"/>
              <a:gd name="connsiteY16" fmla="*/ 6369354 h 6705598"/>
              <a:gd name="connsiteX17" fmla="*/ 6350 w 9026525"/>
              <a:gd name="connsiteY17" fmla="*/ 6369354 h 6705598"/>
              <a:gd name="connsiteX18" fmla="*/ 6350 w 9026525"/>
              <a:gd name="connsiteY18" fmla="*/ 336295 h 67055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9026525" h="6705598">
                <a:moveTo>
                  <a:pt x="6350" y="336295"/>
                </a:moveTo>
                <a:cubicBezTo>
                  <a:pt x="6350" y="154050"/>
                  <a:pt x="154050" y="6350"/>
                  <a:pt x="336245" y="6350"/>
                </a:cubicBezTo>
                <a:cubicBezTo>
                  <a:pt x="336245" y="6350"/>
                  <a:pt x="336245" y="6350"/>
                  <a:pt x="336245" y="6350"/>
                </a:cubicBezTo>
                <a:lnTo>
                  <a:pt x="336245" y="6350"/>
                </a:lnTo>
                <a:lnTo>
                  <a:pt x="8690229" y="6350"/>
                </a:lnTo>
                <a:lnTo>
                  <a:pt x="8690229" y="6350"/>
                </a:lnTo>
                <a:cubicBezTo>
                  <a:pt x="8872473" y="6350"/>
                  <a:pt x="9020175" y="154050"/>
                  <a:pt x="9020175" y="336295"/>
                </a:cubicBezTo>
                <a:cubicBezTo>
                  <a:pt x="9020175" y="336295"/>
                  <a:pt x="9020175" y="336295"/>
                  <a:pt x="9020175" y="336295"/>
                </a:cubicBezTo>
                <a:lnTo>
                  <a:pt x="9020175" y="336295"/>
                </a:lnTo>
                <a:lnTo>
                  <a:pt x="9020175" y="6369354"/>
                </a:lnTo>
                <a:lnTo>
                  <a:pt x="9020175" y="6369354"/>
                </a:lnTo>
                <a:cubicBezTo>
                  <a:pt x="9020175" y="6551548"/>
                  <a:pt x="8872473" y="6699248"/>
                  <a:pt x="8690229" y="6699248"/>
                </a:cubicBezTo>
                <a:cubicBezTo>
                  <a:pt x="8690229" y="6699248"/>
                  <a:pt x="8690229" y="6699248"/>
                  <a:pt x="8690229" y="6699248"/>
                </a:cubicBezTo>
                <a:lnTo>
                  <a:pt x="8690229" y="6699248"/>
                </a:lnTo>
                <a:lnTo>
                  <a:pt x="336245" y="6699248"/>
                </a:lnTo>
                <a:lnTo>
                  <a:pt x="336245" y="6699248"/>
                </a:lnTo>
                <a:cubicBezTo>
                  <a:pt x="154050" y="6699248"/>
                  <a:pt x="6350" y="6551548"/>
                  <a:pt x="6350" y="6369354"/>
                </a:cubicBezTo>
                <a:cubicBezTo>
                  <a:pt x="6350" y="6369354"/>
                  <a:pt x="6350" y="6369354"/>
                  <a:pt x="6350" y="6369354"/>
                </a:cubicBezTo>
                <a:lnTo>
                  <a:pt x="6350" y="336295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1003300" y="762000"/>
            <a:ext cx="3251200" cy="558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/>
            </a:pPr>
            <a:r>
              <a:rPr lang="en-US" altLang="zh-CN" sz="3995" dirty="0" smtClean="0">
                <a:solidFill>
                  <a:srgbClr val="0000FF"/>
                </a:solidFill>
                <a:latin typeface="Franklin Gothic Book" pitchFamily="18" charset="0"/>
                <a:cs typeface="Franklin Gothic Book" pitchFamily="18" charset="0"/>
              </a:rPr>
              <a:t>Levelling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dirty="0" smtClean="0">
                <a:solidFill>
                  <a:srgbClr val="0000FF"/>
                </a:solidFill>
                <a:latin typeface="Franklin Gothic Book" pitchFamily="18" charset="0"/>
                <a:cs typeface="Franklin Gothic Book" pitchFamily="18" charset="0"/>
              </a:rPr>
              <a:t>Staffs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1003300" y="1524000"/>
            <a:ext cx="7505700" cy="508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000"/>
              </a:lnSpc>
              <a:tabLst/>
            </a:pPr>
            <a:r>
              <a:rPr lang="en-US" altLang="zh-CN" sz="3060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3600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Levelling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staffs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are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scales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on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which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these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distances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1270000" y="2070100"/>
            <a:ext cx="2006600" cy="508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000"/>
              </a:lnSpc>
              <a:tabLst/>
            </a:pPr>
            <a:r>
              <a:rPr lang="en-US" altLang="zh-CN" sz="3602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are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measured.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1003300" y="2743200"/>
            <a:ext cx="4800600" cy="1752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000"/>
              </a:lnSpc>
              <a:tabLst/>
            </a:pPr>
            <a:r>
              <a:rPr lang="en-US" altLang="zh-CN" sz="3060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3600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Levelling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staffs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are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of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two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types</a:t>
            </a:r>
          </a:p>
          <a:p>
            <a:pPr>
              <a:lnSpc>
                <a:spcPts val="4900"/>
              </a:lnSpc>
              <a:tabLst/>
            </a:pPr>
            <a:r>
              <a:rPr lang="en-US" altLang="zh-CN" sz="3060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3600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Self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reading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staff</a:t>
            </a:r>
          </a:p>
          <a:p>
            <a:pPr>
              <a:lnSpc>
                <a:spcPts val="4900"/>
              </a:lnSpc>
              <a:tabLst/>
            </a:pPr>
            <a:r>
              <a:rPr lang="en-US" altLang="zh-CN" sz="3060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3600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Target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staff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63500" y="69850"/>
            <a:ext cx="9013825" cy="6692898"/>
          </a:xfrm>
          <a:custGeom>
            <a:avLst/>
            <a:gdLst>
              <a:gd name="connsiteX0" fmla="*/ 0 w 9013825"/>
              <a:gd name="connsiteY0" fmla="*/ 329945 h 6692898"/>
              <a:gd name="connsiteX1" fmla="*/ 329895 w 9013825"/>
              <a:gd name="connsiteY1" fmla="*/ 0 h 6692898"/>
              <a:gd name="connsiteX2" fmla="*/ 329895 w 9013825"/>
              <a:gd name="connsiteY2" fmla="*/ 0 h 6692898"/>
              <a:gd name="connsiteX3" fmla="*/ 329895 w 9013825"/>
              <a:gd name="connsiteY3" fmla="*/ 0 h 6692898"/>
              <a:gd name="connsiteX4" fmla="*/ 8683879 w 9013825"/>
              <a:gd name="connsiteY4" fmla="*/ 0 h 6692898"/>
              <a:gd name="connsiteX5" fmla="*/ 8683879 w 9013825"/>
              <a:gd name="connsiteY5" fmla="*/ 0 h 6692898"/>
              <a:gd name="connsiteX6" fmla="*/ 9013825 w 9013825"/>
              <a:gd name="connsiteY6" fmla="*/ 329945 h 6692898"/>
              <a:gd name="connsiteX7" fmla="*/ 9013825 w 9013825"/>
              <a:gd name="connsiteY7" fmla="*/ 329945 h 6692898"/>
              <a:gd name="connsiteX8" fmla="*/ 9013825 w 9013825"/>
              <a:gd name="connsiteY8" fmla="*/ 329945 h 6692898"/>
              <a:gd name="connsiteX9" fmla="*/ 9013825 w 9013825"/>
              <a:gd name="connsiteY9" fmla="*/ 6363004 h 6692898"/>
              <a:gd name="connsiteX10" fmla="*/ 9013825 w 9013825"/>
              <a:gd name="connsiteY10" fmla="*/ 6363004 h 6692898"/>
              <a:gd name="connsiteX11" fmla="*/ 8683879 w 9013825"/>
              <a:gd name="connsiteY11" fmla="*/ 6692898 h 6692898"/>
              <a:gd name="connsiteX12" fmla="*/ 8683879 w 9013825"/>
              <a:gd name="connsiteY12" fmla="*/ 6692898 h 6692898"/>
              <a:gd name="connsiteX13" fmla="*/ 8683879 w 9013825"/>
              <a:gd name="connsiteY13" fmla="*/ 6692898 h 6692898"/>
              <a:gd name="connsiteX14" fmla="*/ 329895 w 9013825"/>
              <a:gd name="connsiteY14" fmla="*/ 6692898 h 6692898"/>
              <a:gd name="connsiteX15" fmla="*/ 329895 w 9013825"/>
              <a:gd name="connsiteY15" fmla="*/ 6692898 h 6692898"/>
              <a:gd name="connsiteX16" fmla="*/ 0 w 9013825"/>
              <a:gd name="connsiteY16" fmla="*/ 6363004 h 6692898"/>
              <a:gd name="connsiteX17" fmla="*/ 0 w 9013825"/>
              <a:gd name="connsiteY17" fmla="*/ 6363004 h 6692898"/>
              <a:gd name="connsiteX18" fmla="*/ 0 w 9013825"/>
              <a:gd name="connsiteY18" fmla="*/ 329945 h 66928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9013825" h="6692898">
                <a:moveTo>
                  <a:pt x="0" y="329945"/>
                </a:moveTo>
                <a:cubicBezTo>
                  <a:pt x="0" y="147700"/>
                  <a:pt x="147700" y="0"/>
                  <a:pt x="329895" y="0"/>
                </a:cubicBezTo>
                <a:cubicBezTo>
                  <a:pt x="329895" y="0"/>
                  <a:pt x="329895" y="0"/>
                  <a:pt x="329895" y="0"/>
                </a:cubicBezTo>
                <a:lnTo>
                  <a:pt x="329895" y="0"/>
                </a:lnTo>
                <a:lnTo>
                  <a:pt x="8683879" y="0"/>
                </a:lnTo>
                <a:lnTo>
                  <a:pt x="8683879" y="0"/>
                </a:lnTo>
                <a:cubicBezTo>
                  <a:pt x="8866123" y="0"/>
                  <a:pt x="9013825" y="147700"/>
                  <a:pt x="9013825" y="329945"/>
                </a:cubicBezTo>
                <a:cubicBezTo>
                  <a:pt x="9013825" y="329945"/>
                  <a:pt x="9013825" y="329945"/>
                  <a:pt x="9013825" y="329945"/>
                </a:cubicBezTo>
                <a:lnTo>
                  <a:pt x="9013825" y="329945"/>
                </a:lnTo>
                <a:lnTo>
                  <a:pt x="9013825" y="6363004"/>
                </a:lnTo>
                <a:lnTo>
                  <a:pt x="9013825" y="6363004"/>
                </a:lnTo>
                <a:cubicBezTo>
                  <a:pt x="9013825" y="6545198"/>
                  <a:pt x="8866123" y="6692898"/>
                  <a:pt x="8683879" y="6692898"/>
                </a:cubicBezTo>
                <a:cubicBezTo>
                  <a:pt x="8683879" y="6692898"/>
                  <a:pt x="8683879" y="6692898"/>
                  <a:pt x="8683879" y="6692898"/>
                </a:cubicBezTo>
                <a:lnTo>
                  <a:pt x="8683879" y="6692898"/>
                </a:lnTo>
                <a:lnTo>
                  <a:pt x="329895" y="6692898"/>
                </a:lnTo>
                <a:lnTo>
                  <a:pt x="329895" y="6692898"/>
                </a:lnTo>
                <a:cubicBezTo>
                  <a:pt x="147700" y="6692898"/>
                  <a:pt x="0" y="6545198"/>
                  <a:pt x="0" y="6363004"/>
                </a:cubicBezTo>
                <a:cubicBezTo>
                  <a:pt x="0" y="6363004"/>
                  <a:pt x="0" y="6363004"/>
                  <a:pt x="0" y="6363004"/>
                </a:cubicBezTo>
                <a:lnTo>
                  <a:pt x="0" y="329945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57150" y="63500"/>
            <a:ext cx="9026525" cy="6705598"/>
          </a:xfrm>
          <a:custGeom>
            <a:avLst/>
            <a:gdLst>
              <a:gd name="connsiteX0" fmla="*/ 6350 w 9026525"/>
              <a:gd name="connsiteY0" fmla="*/ 336295 h 6705598"/>
              <a:gd name="connsiteX1" fmla="*/ 336245 w 9026525"/>
              <a:gd name="connsiteY1" fmla="*/ 6350 h 6705598"/>
              <a:gd name="connsiteX2" fmla="*/ 336245 w 9026525"/>
              <a:gd name="connsiteY2" fmla="*/ 6350 h 6705598"/>
              <a:gd name="connsiteX3" fmla="*/ 336245 w 9026525"/>
              <a:gd name="connsiteY3" fmla="*/ 6350 h 6705598"/>
              <a:gd name="connsiteX4" fmla="*/ 8690229 w 9026525"/>
              <a:gd name="connsiteY4" fmla="*/ 6350 h 6705598"/>
              <a:gd name="connsiteX5" fmla="*/ 8690229 w 9026525"/>
              <a:gd name="connsiteY5" fmla="*/ 6350 h 6705598"/>
              <a:gd name="connsiteX6" fmla="*/ 9020175 w 9026525"/>
              <a:gd name="connsiteY6" fmla="*/ 336295 h 6705598"/>
              <a:gd name="connsiteX7" fmla="*/ 9020175 w 9026525"/>
              <a:gd name="connsiteY7" fmla="*/ 336295 h 6705598"/>
              <a:gd name="connsiteX8" fmla="*/ 9020175 w 9026525"/>
              <a:gd name="connsiteY8" fmla="*/ 336295 h 6705598"/>
              <a:gd name="connsiteX9" fmla="*/ 9020175 w 9026525"/>
              <a:gd name="connsiteY9" fmla="*/ 6369354 h 6705598"/>
              <a:gd name="connsiteX10" fmla="*/ 9020175 w 9026525"/>
              <a:gd name="connsiteY10" fmla="*/ 6369354 h 6705598"/>
              <a:gd name="connsiteX11" fmla="*/ 8690229 w 9026525"/>
              <a:gd name="connsiteY11" fmla="*/ 6699248 h 6705598"/>
              <a:gd name="connsiteX12" fmla="*/ 8690229 w 9026525"/>
              <a:gd name="connsiteY12" fmla="*/ 6699248 h 6705598"/>
              <a:gd name="connsiteX13" fmla="*/ 8690229 w 9026525"/>
              <a:gd name="connsiteY13" fmla="*/ 6699248 h 6705598"/>
              <a:gd name="connsiteX14" fmla="*/ 336245 w 9026525"/>
              <a:gd name="connsiteY14" fmla="*/ 6699248 h 6705598"/>
              <a:gd name="connsiteX15" fmla="*/ 336245 w 9026525"/>
              <a:gd name="connsiteY15" fmla="*/ 6699248 h 6705598"/>
              <a:gd name="connsiteX16" fmla="*/ 6350 w 9026525"/>
              <a:gd name="connsiteY16" fmla="*/ 6369354 h 6705598"/>
              <a:gd name="connsiteX17" fmla="*/ 6350 w 9026525"/>
              <a:gd name="connsiteY17" fmla="*/ 6369354 h 6705598"/>
              <a:gd name="connsiteX18" fmla="*/ 6350 w 9026525"/>
              <a:gd name="connsiteY18" fmla="*/ 336295 h 67055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9026525" h="6705598">
                <a:moveTo>
                  <a:pt x="6350" y="336295"/>
                </a:moveTo>
                <a:cubicBezTo>
                  <a:pt x="6350" y="154050"/>
                  <a:pt x="154050" y="6350"/>
                  <a:pt x="336245" y="6350"/>
                </a:cubicBezTo>
                <a:cubicBezTo>
                  <a:pt x="336245" y="6350"/>
                  <a:pt x="336245" y="6350"/>
                  <a:pt x="336245" y="6350"/>
                </a:cubicBezTo>
                <a:lnTo>
                  <a:pt x="336245" y="6350"/>
                </a:lnTo>
                <a:lnTo>
                  <a:pt x="8690229" y="6350"/>
                </a:lnTo>
                <a:lnTo>
                  <a:pt x="8690229" y="6350"/>
                </a:lnTo>
                <a:cubicBezTo>
                  <a:pt x="8872473" y="6350"/>
                  <a:pt x="9020175" y="154050"/>
                  <a:pt x="9020175" y="336295"/>
                </a:cubicBezTo>
                <a:cubicBezTo>
                  <a:pt x="9020175" y="336295"/>
                  <a:pt x="9020175" y="336295"/>
                  <a:pt x="9020175" y="336295"/>
                </a:cubicBezTo>
                <a:lnTo>
                  <a:pt x="9020175" y="336295"/>
                </a:lnTo>
                <a:lnTo>
                  <a:pt x="9020175" y="6369354"/>
                </a:lnTo>
                <a:lnTo>
                  <a:pt x="9020175" y="6369354"/>
                </a:lnTo>
                <a:cubicBezTo>
                  <a:pt x="9020175" y="6551548"/>
                  <a:pt x="8872473" y="6699248"/>
                  <a:pt x="8690229" y="6699248"/>
                </a:cubicBezTo>
                <a:cubicBezTo>
                  <a:pt x="8690229" y="6699248"/>
                  <a:pt x="8690229" y="6699248"/>
                  <a:pt x="8690229" y="6699248"/>
                </a:cubicBezTo>
                <a:lnTo>
                  <a:pt x="8690229" y="6699248"/>
                </a:lnTo>
                <a:lnTo>
                  <a:pt x="336245" y="6699248"/>
                </a:lnTo>
                <a:lnTo>
                  <a:pt x="336245" y="6699248"/>
                </a:lnTo>
                <a:cubicBezTo>
                  <a:pt x="154050" y="6699248"/>
                  <a:pt x="6350" y="6551548"/>
                  <a:pt x="6350" y="6369354"/>
                </a:cubicBezTo>
                <a:cubicBezTo>
                  <a:pt x="6350" y="6369354"/>
                  <a:pt x="6350" y="6369354"/>
                  <a:pt x="6350" y="6369354"/>
                </a:cubicBezTo>
                <a:lnTo>
                  <a:pt x="6350" y="336295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35500" y="3276600"/>
            <a:ext cx="4292600" cy="31623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003300" y="762000"/>
            <a:ext cx="3657600" cy="558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/>
            </a:pPr>
            <a:r>
              <a:rPr lang="en-US" altLang="zh-CN" sz="3995" dirty="0" smtClean="0">
                <a:solidFill>
                  <a:srgbClr val="0000FF"/>
                </a:solidFill>
                <a:latin typeface="Franklin Gothic Book" pitchFamily="18" charset="0"/>
                <a:cs typeface="Franklin Gothic Book" pitchFamily="18" charset="0"/>
              </a:rPr>
              <a:t>Self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dirty="0" smtClean="0">
                <a:solidFill>
                  <a:srgbClr val="0000FF"/>
                </a:solidFill>
                <a:latin typeface="Franklin Gothic Book" pitchFamily="18" charset="0"/>
                <a:cs typeface="Franklin Gothic Book" pitchFamily="18" charset="0"/>
              </a:rPr>
              <a:t>reading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dirty="0" smtClean="0">
                <a:solidFill>
                  <a:srgbClr val="0000FF"/>
                </a:solidFill>
                <a:latin typeface="Franklin Gothic Book" pitchFamily="18" charset="0"/>
                <a:cs typeface="Franklin Gothic Book" pitchFamily="18" charset="0"/>
              </a:rPr>
              <a:t>staff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1003300" y="1524000"/>
            <a:ext cx="7188200" cy="444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500"/>
              </a:lnSpc>
              <a:tabLst/>
            </a:pPr>
            <a:r>
              <a:rPr lang="en-US" altLang="zh-CN" sz="2723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self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reading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staff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can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be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read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directly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by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level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1003300" y="2044700"/>
            <a:ext cx="4838700" cy="1574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600"/>
              </a:lnSpc>
              <a:tabLst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3206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man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looking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through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telescope.</a:t>
            </a:r>
          </a:p>
          <a:p>
            <a:pPr>
              <a:lnSpc>
                <a:spcPts val="4400"/>
              </a:lnSpc>
              <a:tabLst>
                <a:tab pos="266700" algn="l"/>
              </a:tabLst>
            </a:pPr>
            <a:r>
              <a:rPr lang="en-US" altLang="zh-CN" sz="2723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Common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types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of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self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reading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staffs</a:t>
            </a:r>
          </a:p>
          <a:p>
            <a:pPr>
              <a:lnSpc>
                <a:spcPts val="4400"/>
              </a:lnSpc>
              <a:tabLst>
                <a:tab pos="266700" algn="l"/>
              </a:tabLst>
            </a:pPr>
            <a:r>
              <a:rPr lang="en-US" altLang="zh-CN" sz="2723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Ordinary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staff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1003300" y="3721100"/>
            <a:ext cx="3276600" cy="1016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600"/>
              </a:lnSpc>
              <a:tabLst/>
            </a:pPr>
            <a:r>
              <a:rPr lang="en-US" altLang="zh-CN" sz="2726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3206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Sopwith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telescopic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staff</a:t>
            </a:r>
          </a:p>
          <a:p>
            <a:pPr>
              <a:lnSpc>
                <a:spcPts val="4400"/>
              </a:lnSpc>
              <a:tabLst/>
            </a:pPr>
            <a:r>
              <a:rPr lang="en-US" altLang="zh-CN" sz="2723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Folding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Staff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63500" y="69850"/>
            <a:ext cx="9013825" cy="6692898"/>
          </a:xfrm>
          <a:custGeom>
            <a:avLst/>
            <a:gdLst>
              <a:gd name="connsiteX0" fmla="*/ 0 w 9013825"/>
              <a:gd name="connsiteY0" fmla="*/ 329945 h 6692898"/>
              <a:gd name="connsiteX1" fmla="*/ 329895 w 9013825"/>
              <a:gd name="connsiteY1" fmla="*/ 0 h 6692898"/>
              <a:gd name="connsiteX2" fmla="*/ 329895 w 9013825"/>
              <a:gd name="connsiteY2" fmla="*/ 0 h 6692898"/>
              <a:gd name="connsiteX3" fmla="*/ 329895 w 9013825"/>
              <a:gd name="connsiteY3" fmla="*/ 0 h 6692898"/>
              <a:gd name="connsiteX4" fmla="*/ 8683879 w 9013825"/>
              <a:gd name="connsiteY4" fmla="*/ 0 h 6692898"/>
              <a:gd name="connsiteX5" fmla="*/ 8683879 w 9013825"/>
              <a:gd name="connsiteY5" fmla="*/ 0 h 6692898"/>
              <a:gd name="connsiteX6" fmla="*/ 9013825 w 9013825"/>
              <a:gd name="connsiteY6" fmla="*/ 329945 h 6692898"/>
              <a:gd name="connsiteX7" fmla="*/ 9013825 w 9013825"/>
              <a:gd name="connsiteY7" fmla="*/ 329945 h 6692898"/>
              <a:gd name="connsiteX8" fmla="*/ 9013825 w 9013825"/>
              <a:gd name="connsiteY8" fmla="*/ 329945 h 6692898"/>
              <a:gd name="connsiteX9" fmla="*/ 9013825 w 9013825"/>
              <a:gd name="connsiteY9" fmla="*/ 6363004 h 6692898"/>
              <a:gd name="connsiteX10" fmla="*/ 9013825 w 9013825"/>
              <a:gd name="connsiteY10" fmla="*/ 6363004 h 6692898"/>
              <a:gd name="connsiteX11" fmla="*/ 8683879 w 9013825"/>
              <a:gd name="connsiteY11" fmla="*/ 6692898 h 6692898"/>
              <a:gd name="connsiteX12" fmla="*/ 8683879 w 9013825"/>
              <a:gd name="connsiteY12" fmla="*/ 6692898 h 6692898"/>
              <a:gd name="connsiteX13" fmla="*/ 8683879 w 9013825"/>
              <a:gd name="connsiteY13" fmla="*/ 6692898 h 6692898"/>
              <a:gd name="connsiteX14" fmla="*/ 329895 w 9013825"/>
              <a:gd name="connsiteY14" fmla="*/ 6692898 h 6692898"/>
              <a:gd name="connsiteX15" fmla="*/ 329895 w 9013825"/>
              <a:gd name="connsiteY15" fmla="*/ 6692898 h 6692898"/>
              <a:gd name="connsiteX16" fmla="*/ 0 w 9013825"/>
              <a:gd name="connsiteY16" fmla="*/ 6363004 h 6692898"/>
              <a:gd name="connsiteX17" fmla="*/ 0 w 9013825"/>
              <a:gd name="connsiteY17" fmla="*/ 6363004 h 6692898"/>
              <a:gd name="connsiteX18" fmla="*/ 0 w 9013825"/>
              <a:gd name="connsiteY18" fmla="*/ 329945 h 66928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9013825" h="6692898">
                <a:moveTo>
                  <a:pt x="0" y="329945"/>
                </a:moveTo>
                <a:cubicBezTo>
                  <a:pt x="0" y="147700"/>
                  <a:pt x="147700" y="0"/>
                  <a:pt x="329895" y="0"/>
                </a:cubicBezTo>
                <a:cubicBezTo>
                  <a:pt x="329895" y="0"/>
                  <a:pt x="329895" y="0"/>
                  <a:pt x="329895" y="0"/>
                </a:cubicBezTo>
                <a:lnTo>
                  <a:pt x="329895" y="0"/>
                </a:lnTo>
                <a:lnTo>
                  <a:pt x="8683879" y="0"/>
                </a:lnTo>
                <a:lnTo>
                  <a:pt x="8683879" y="0"/>
                </a:lnTo>
                <a:cubicBezTo>
                  <a:pt x="8866123" y="0"/>
                  <a:pt x="9013825" y="147700"/>
                  <a:pt x="9013825" y="329945"/>
                </a:cubicBezTo>
                <a:cubicBezTo>
                  <a:pt x="9013825" y="329945"/>
                  <a:pt x="9013825" y="329945"/>
                  <a:pt x="9013825" y="329945"/>
                </a:cubicBezTo>
                <a:lnTo>
                  <a:pt x="9013825" y="329945"/>
                </a:lnTo>
                <a:lnTo>
                  <a:pt x="9013825" y="6363004"/>
                </a:lnTo>
                <a:lnTo>
                  <a:pt x="9013825" y="6363004"/>
                </a:lnTo>
                <a:cubicBezTo>
                  <a:pt x="9013825" y="6545198"/>
                  <a:pt x="8866123" y="6692898"/>
                  <a:pt x="8683879" y="6692898"/>
                </a:cubicBezTo>
                <a:cubicBezTo>
                  <a:pt x="8683879" y="6692898"/>
                  <a:pt x="8683879" y="6692898"/>
                  <a:pt x="8683879" y="6692898"/>
                </a:cubicBezTo>
                <a:lnTo>
                  <a:pt x="8683879" y="6692898"/>
                </a:lnTo>
                <a:lnTo>
                  <a:pt x="329895" y="6692898"/>
                </a:lnTo>
                <a:lnTo>
                  <a:pt x="329895" y="6692898"/>
                </a:lnTo>
                <a:cubicBezTo>
                  <a:pt x="147700" y="6692898"/>
                  <a:pt x="0" y="6545198"/>
                  <a:pt x="0" y="6363004"/>
                </a:cubicBezTo>
                <a:cubicBezTo>
                  <a:pt x="0" y="6363004"/>
                  <a:pt x="0" y="6363004"/>
                  <a:pt x="0" y="6363004"/>
                </a:cubicBezTo>
                <a:lnTo>
                  <a:pt x="0" y="329945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57150" y="63500"/>
            <a:ext cx="9026525" cy="6705598"/>
          </a:xfrm>
          <a:custGeom>
            <a:avLst/>
            <a:gdLst>
              <a:gd name="connsiteX0" fmla="*/ 6350 w 9026525"/>
              <a:gd name="connsiteY0" fmla="*/ 336295 h 6705598"/>
              <a:gd name="connsiteX1" fmla="*/ 336245 w 9026525"/>
              <a:gd name="connsiteY1" fmla="*/ 6350 h 6705598"/>
              <a:gd name="connsiteX2" fmla="*/ 336245 w 9026525"/>
              <a:gd name="connsiteY2" fmla="*/ 6350 h 6705598"/>
              <a:gd name="connsiteX3" fmla="*/ 336245 w 9026525"/>
              <a:gd name="connsiteY3" fmla="*/ 6350 h 6705598"/>
              <a:gd name="connsiteX4" fmla="*/ 8690229 w 9026525"/>
              <a:gd name="connsiteY4" fmla="*/ 6350 h 6705598"/>
              <a:gd name="connsiteX5" fmla="*/ 8690229 w 9026525"/>
              <a:gd name="connsiteY5" fmla="*/ 6350 h 6705598"/>
              <a:gd name="connsiteX6" fmla="*/ 9020175 w 9026525"/>
              <a:gd name="connsiteY6" fmla="*/ 336295 h 6705598"/>
              <a:gd name="connsiteX7" fmla="*/ 9020175 w 9026525"/>
              <a:gd name="connsiteY7" fmla="*/ 336295 h 6705598"/>
              <a:gd name="connsiteX8" fmla="*/ 9020175 w 9026525"/>
              <a:gd name="connsiteY8" fmla="*/ 336295 h 6705598"/>
              <a:gd name="connsiteX9" fmla="*/ 9020175 w 9026525"/>
              <a:gd name="connsiteY9" fmla="*/ 6369354 h 6705598"/>
              <a:gd name="connsiteX10" fmla="*/ 9020175 w 9026525"/>
              <a:gd name="connsiteY10" fmla="*/ 6369354 h 6705598"/>
              <a:gd name="connsiteX11" fmla="*/ 8690229 w 9026525"/>
              <a:gd name="connsiteY11" fmla="*/ 6699248 h 6705598"/>
              <a:gd name="connsiteX12" fmla="*/ 8690229 w 9026525"/>
              <a:gd name="connsiteY12" fmla="*/ 6699248 h 6705598"/>
              <a:gd name="connsiteX13" fmla="*/ 8690229 w 9026525"/>
              <a:gd name="connsiteY13" fmla="*/ 6699248 h 6705598"/>
              <a:gd name="connsiteX14" fmla="*/ 336245 w 9026525"/>
              <a:gd name="connsiteY14" fmla="*/ 6699248 h 6705598"/>
              <a:gd name="connsiteX15" fmla="*/ 336245 w 9026525"/>
              <a:gd name="connsiteY15" fmla="*/ 6699248 h 6705598"/>
              <a:gd name="connsiteX16" fmla="*/ 6350 w 9026525"/>
              <a:gd name="connsiteY16" fmla="*/ 6369354 h 6705598"/>
              <a:gd name="connsiteX17" fmla="*/ 6350 w 9026525"/>
              <a:gd name="connsiteY17" fmla="*/ 6369354 h 6705598"/>
              <a:gd name="connsiteX18" fmla="*/ 6350 w 9026525"/>
              <a:gd name="connsiteY18" fmla="*/ 336295 h 67055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9026525" h="6705598">
                <a:moveTo>
                  <a:pt x="6350" y="336295"/>
                </a:moveTo>
                <a:cubicBezTo>
                  <a:pt x="6350" y="154050"/>
                  <a:pt x="154050" y="6350"/>
                  <a:pt x="336245" y="6350"/>
                </a:cubicBezTo>
                <a:cubicBezTo>
                  <a:pt x="336245" y="6350"/>
                  <a:pt x="336245" y="6350"/>
                  <a:pt x="336245" y="6350"/>
                </a:cubicBezTo>
                <a:lnTo>
                  <a:pt x="336245" y="6350"/>
                </a:lnTo>
                <a:lnTo>
                  <a:pt x="8690229" y="6350"/>
                </a:lnTo>
                <a:lnTo>
                  <a:pt x="8690229" y="6350"/>
                </a:lnTo>
                <a:cubicBezTo>
                  <a:pt x="8872473" y="6350"/>
                  <a:pt x="9020175" y="154050"/>
                  <a:pt x="9020175" y="336295"/>
                </a:cubicBezTo>
                <a:cubicBezTo>
                  <a:pt x="9020175" y="336295"/>
                  <a:pt x="9020175" y="336295"/>
                  <a:pt x="9020175" y="336295"/>
                </a:cubicBezTo>
                <a:lnTo>
                  <a:pt x="9020175" y="336295"/>
                </a:lnTo>
                <a:lnTo>
                  <a:pt x="9020175" y="6369354"/>
                </a:lnTo>
                <a:lnTo>
                  <a:pt x="9020175" y="6369354"/>
                </a:lnTo>
                <a:cubicBezTo>
                  <a:pt x="9020175" y="6551548"/>
                  <a:pt x="8872473" y="6699248"/>
                  <a:pt x="8690229" y="6699248"/>
                </a:cubicBezTo>
                <a:cubicBezTo>
                  <a:pt x="8690229" y="6699248"/>
                  <a:pt x="8690229" y="6699248"/>
                  <a:pt x="8690229" y="6699248"/>
                </a:cubicBezTo>
                <a:lnTo>
                  <a:pt x="8690229" y="6699248"/>
                </a:lnTo>
                <a:lnTo>
                  <a:pt x="336245" y="6699248"/>
                </a:lnTo>
                <a:lnTo>
                  <a:pt x="336245" y="6699248"/>
                </a:lnTo>
                <a:cubicBezTo>
                  <a:pt x="154050" y="6699248"/>
                  <a:pt x="6350" y="6551548"/>
                  <a:pt x="6350" y="6369354"/>
                </a:cubicBezTo>
                <a:cubicBezTo>
                  <a:pt x="6350" y="6369354"/>
                  <a:pt x="6350" y="6369354"/>
                  <a:pt x="6350" y="6369354"/>
                </a:cubicBezTo>
                <a:lnTo>
                  <a:pt x="6350" y="336295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1003300" y="762000"/>
            <a:ext cx="2413000" cy="558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/>
            </a:pPr>
            <a:r>
              <a:rPr lang="en-US" altLang="zh-CN" sz="3995" dirty="0" smtClean="0">
                <a:solidFill>
                  <a:srgbClr val="0000FF"/>
                </a:solidFill>
                <a:latin typeface="Franklin Gothic Book" pitchFamily="18" charset="0"/>
                <a:cs typeface="Franklin Gothic Book" pitchFamily="18" charset="0"/>
              </a:rPr>
              <a:t>Target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dirty="0" smtClean="0">
                <a:solidFill>
                  <a:srgbClr val="0000FF"/>
                </a:solidFill>
                <a:latin typeface="Franklin Gothic Book" pitchFamily="18" charset="0"/>
                <a:cs typeface="Franklin Gothic Book" pitchFamily="18" charset="0"/>
              </a:rPr>
              <a:t>staff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1003300" y="1524000"/>
            <a:ext cx="7302500" cy="444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500"/>
              </a:lnSpc>
              <a:tabLst/>
            </a:pPr>
            <a:r>
              <a:rPr lang="en-US" altLang="zh-CN" sz="2723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For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very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precise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works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and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sight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target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staff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are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used.A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1270000" y="2070100"/>
            <a:ext cx="7239000" cy="2400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600"/>
              </a:lnSpc>
              <a:tabLst/>
            </a:pPr>
            <a:r>
              <a:rPr lang="en-US" altLang="zh-CN" sz="3206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movable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target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is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provided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in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this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staff.A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vernier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is</a:t>
            </a:r>
          </a:p>
          <a:p>
            <a:pPr>
              <a:lnSpc>
                <a:spcPts val="3800"/>
              </a:lnSpc>
              <a:tabLst/>
            </a:pP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provided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on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target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to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give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precise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reading.In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target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staff</a:t>
            </a:r>
          </a:p>
          <a:p>
            <a:pPr>
              <a:lnSpc>
                <a:spcPts val="3800"/>
              </a:lnSpc>
              <a:tabLst/>
            </a:pP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level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man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directs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staff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man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to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move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target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up</a:t>
            </a:r>
          </a:p>
          <a:p>
            <a:pPr>
              <a:lnSpc>
                <a:spcPts val="3800"/>
              </a:lnSpc>
              <a:tabLst/>
            </a:pPr>
            <a:r>
              <a:rPr lang="en-US" altLang="zh-CN" sz="3206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and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down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until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it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bisects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by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line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of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sight.The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staff</a:t>
            </a:r>
          </a:p>
          <a:p>
            <a:pPr>
              <a:lnSpc>
                <a:spcPts val="3800"/>
              </a:lnSpc>
              <a:tabLst/>
            </a:pP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man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observe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staff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reading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63500" y="69850"/>
            <a:ext cx="9013825" cy="6692898"/>
          </a:xfrm>
          <a:custGeom>
            <a:avLst/>
            <a:gdLst>
              <a:gd name="connsiteX0" fmla="*/ 0 w 9013825"/>
              <a:gd name="connsiteY0" fmla="*/ 329945 h 6692898"/>
              <a:gd name="connsiteX1" fmla="*/ 329895 w 9013825"/>
              <a:gd name="connsiteY1" fmla="*/ 0 h 6692898"/>
              <a:gd name="connsiteX2" fmla="*/ 329895 w 9013825"/>
              <a:gd name="connsiteY2" fmla="*/ 0 h 6692898"/>
              <a:gd name="connsiteX3" fmla="*/ 329895 w 9013825"/>
              <a:gd name="connsiteY3" fmla="*/ 0 h 6692898"/>
              <a:gd name="connsiteX4" fmla="*/ 8683879 w 9013825"/>
              <a:gd name="connsiteY4" fmla="*/ 0 h 6692898"/>
              <a:gd name="connsiteX5" fmla="*/ 8683879 w 9013825"/>
              <a:gd name="connsiteY5" fmla="*/ 0 h 6692898"/>
              <a:gd name="connsiteX6" fmla="*/ 9013825 w 9013825"/>
              <a:gd name="connsiteY6" fmla="*/ 329945 h 6692898"/>
              <a:gd name="connsiteX7" fmla="*/ 9013825 w 9013825"/>
              <a:gd name="connsiteY7" fmla="*/ 329945 h 6692898"/>
              <a:gd name="connsiteX8" fmla="*/ 9013825 w 9013825"/>
              <a:gd name="connsiteY8" fmla="*/ 329945 h 6692898"/>
              <a:gd name="connsiteX9" fmla="*/ 9013825 w 9013825"/>
              <a:gd name="connsiteY9" fmla="*/ 6363004 h 6692898"/>
              <a:gd name="connsiteX10" fmla="*/ 9013825 w 9013825"/>
              <a:gd name="connsiteY10" fmla="*/ 6363004 h 6692898"/>
              <a:gd name="connsiteX11" fmla="*/ 8683879 w 9013825"/>
              <a:gd name="connsiteY11" fmla="*/ 6692898 h 6692898"/>
              <a:gd name="connsiteX12" fmla="*/ 8683879 w 9013825"/>
              <a:gd name="connsiteY12" fmla="*/ 6692898 h 6692898"/>
              <a:gd name="connsiteX13" fmla="*/ 8683879 w 9013825"/>
              <a:gd name="connsiteY13" fmla="*/ 6692898 h 6692898"/>
              <a:gd name="connsiteX14" fmla="*/ 329895 w 9013825"/>
              <a:gd name="connsiteY14" fmla="*/ 6692898 h 6692898"/>
              <a:gd name="connsiteX15" fmla="*/ 329895 w 9013825"/>
              <a:gd name="connsiteY15" fmla="*/ 6692898 h 6692898"/>
              <a:gd name="connsiteX16" fmla="*/ 0 w 9013825"/>
              <a:gd name="connsiteY16" fmla="*/ 6363004 h 6692898"/>
              <a:gd name="connsiteX17" fmla="*/ 0 w 9013825"/>
              <a:gd name="connsiteY17" fmla="*/ 6363004 h 6692898"/>
              <a:gd name="connsiteX18" fmla="*/ 0 w 9013825"/>
              <a:gd name="connsiteY18" fmla="*/ 329945 h 66928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9013825" h="6692898">
                <a:moveTo>
                  <a:pt x="0" y="329945"/>
                </a:moveTo>
                <a:cubicBezTo>
                  <a:pt x="0" y="147700"/>
                  <a:pt x="147700" y="0"/>
                  <a:pt x="329895" y="0"/>
                </a:cubicBezTo>
                <a:cubicBezTo>
                  <a:pt x="329895" y="0"/>
                  <a:pt x="329895" y="0"/>
                  <a:pt x="329895" y="0"/>
                </a:cubicBezTo>
                <a:lnTo>
                  <a:pt x="329895" y="0"/>
                </a:lnTo>
                <a:lnTo>
                  <a:pt x="8683879" y="0"/>
                </a:lnTo>
                <a:lnTo>
                  <a:pt x="8683879" y="0"/>
                </a:lnTo>
                <a:cubicBezTo>
                  <a:pt x="8866123" y="0"/>
                  <a:pt x="9013825" y="147700"/>
                  <a:pt x="9013825" y="329945"/>
                </a:cubicBezTo>
                <a:cubicBezTo>
                  <a:pt x="9013825" y="329945"/>
                  <a:pt x="9013825" y="329945"/>
                  <a:pt x="9013825" y="329945"/>
                </a:cubicBezTo>
                <a:lnTo>
                  <a:pt x="9013825" y="329945"/>
                </a:lnTo>
                <a:lnTo>
                  <a:pt x="9013825" y="6363004"/>
                </a:lnTo>
                <a:lnTo>
                  <a:pt x="9013825" y="6363004"/>
                </a:lnTo>
                <a:cubicBezTo>
                  <a:pt x="9013825" y="6545198"/>
                  <a:pt x="8866123" y="6692898"/>
                  <a:pt x="8683879" y="6692898"/>
                </a:cubicBezTo>
                <a:cubicBezTo>
                  <a:pt x="8683879" y="6692898"/>
                  <a:pt x="8683879" y="6692898"/>
                  <a:pt x="8683879" y="6692898"/>
                </a:cubicBezTo>
                <a:lnTo>
                  <a:pt x="8683879" y="6692898"/>
                </a:lnTo>
                <a:lnTo>
                  <a:pt x="329895" y="6692898"/>
                </a:lnTo>
                <a:lnTo>
                  <a:pt x="329895" y="6692898"/>
                </a:lnTo>
                <a:cubicBezTo>
                  <a:pt x="147700" y="6692898"/>
                  <a:pt x="0" y="6545198"/>
                  <a:pt x="0" y="6363004"/>
                </a:cubicBezTo>
                <a:cubicBezTo>
                  <a:pt x="0" y="6363004"/>
                  <a:pt x="0" y="6363004"/>
                  <a:pt x="0" y="6363004"/>
                </a:cubicBezTo>
                <a:lnTo>
                  <a:pt x="0" y="329945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57150" y="63500"/>
            <a:ext cx="9026525" cy="6705598"/>
          </a:xfrm>
          <a:custGeom>
            <a:avLst/>
            <a:gdLst>
              <a:gd name="connsiteX0" fmla="*/ 6350 w 9026525"/>
              <a:gd name="connsiteY0" fmla="*/ 336295 h 6705598"/>
              <a:gd name="connsiteX1" fmla="*/ 336245 w 9026525"/>
              <a:gd name="connsiteY1" fmla="*/ 6350 h 6705598"/>
              <a:gd name="connsiteX2" fmla="*/ 336245 w 9026525"/>
              <a:gd name="connsiteY2" fmla="*/ 6350 h 6705598"/>
              <a:gd name="connsiteX3" fmla="*/ 336245 w 9026525"/>
              <a:gd name="connsiteY3" fmla="*/ 6350 h 6705598"/>
              <a:gd name="connsiteX4" fmla="*/ 8690229 w 9026525"/>
              <a:gd name="connsiteY4" fmla="*/ 6350 h 6705598"/>
              <a:gd name="connsiteX5" fmla="*/ 8690229 w 9026525"/>
              <a:gd name="connsiteY5" fmla="*/ 6350 h 6705598"/>
              <a:gd name="connsiteX6" fmla="*/ 9020175 w 9026525"/>
              <a:gd name="connsiteY6" fmla="*/ 336295 h 6705598"/>
              <a:gd name="connsiteX7" fmla="*/ 9020175 w 9026525"/>
              <a:gd name="connsiteY7" fmla="*/ 336295 h 6705598"/>
              <a:gd name="connsiteX8" fmla="*/ 9020175 w 9026525"/>
              <a:gd name="connsiteY8" fmla="*/ 336295 h 6705598"/>
              <a:gd name="connsiteX9" fmla="*/ 9020175 w 9026525"/>
              <a:gd name="connsiteY9" fmla="*/ 6369354 h 6705598"/>
              <a:gd name="connsiteX10" fmla="*/ 9020175 w 9026525"/>
              <a:gd name="connsiteY10" fmla="*/ 6369354 h 6705598"/>
              <a:gd name="connsiteX11" fmla="*/ 8690229 w 9026525"/>
              <a:gd name="connsiteY11" fmla="*/ 6699248 h 6705598"/>
              <a:gd name="connsiteX12" fmla="*/ 8690229 w 9026525"/>
              <a:gd name="connsiteY12" fmla="*/ 6699248 h 6705598"/>
              <a:gd name="connsiteX13" fmla="*/ 8690229 w 9026525"/>
              <a:gd name="connsiteY13" fmla="*/ 6699248 h 6705598"/>
              <a:gd name="connsiteX14" fmla="*/ 336245 w 9026525"/>
              <a:gd name="connsiteY14" fmla="*/ 6699248 h 6705598"/>
              <a:gd name="connsiteX15" fmla="*/ 336245 w 9026525"/>
              <a:gd name="connsiteY15" fmla="*/ 6699248 h 6705598"/>
              <a:gd name="connsiteX16" fmla="*/ 6350 w 9026525"/>
              <a:gd name="connsiteY16" fmla="*/ 6369354 h 6705598"/>
              <a:gd name="connsiteX17" fmla="*/ 6350 w 9026525"/>
              <a:gd name="connsiteY17" fmla="*/ 6369354 h 6705598"/>
              <a:gd name="connsiteX18" fmla="*/ 6350 w 9026525"/>
              <a:gd name="connsiteY18" fmla="*/ 336295 h 67055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9026525" h="6705598">
                <a:moveTo>
                  <a:pt x="6350" y="336295"/>
                </a:moveTo>
                <a:cubicBezTo>
                  <a:pt x="6350" y="154050"/>
                  <a:pt x="154050" y="6350"/>
                  <a:pt x="336245" y="6350"/>
                </a:cubicBezTo>
                <a:cubicBezTo>
                  <a:pt x="336245" y="6350"/>
                  <a:pt x="336245" y="6350"/>
                  <a:pt x="336245" y="6350"/>
                </a:cubicBezTo>
                <a:lnTo>
                  <a:pt x="336245" y="6350"/>
                </a:lnTo>
                <a:lnTo>
                  <a:pt x="8690229" y="6350"/>
                </a:lnTo>
                <a:lnTo>
                  <a:pt x="8690229" y="6350"/>
                </a:lnTo>
                <a:cubicBezTo>
                  <a:pt x="8872473" y="6350"/>
                  <a:pt x="9020175" y="154050"/>
                  <a:pt x="9020175" y="336295"/>
                </a:cubicBezTo>
                <a:cubicBezTo>
                  <a:pt x="9020175" y="336295"/>
                  <a:pt x="9020175" y="336295"/>
                  <a:pt x="9020175" y="336295"/>
                </a:cubicBezTo>
                <a:lnTo>
                  <a:pt x="9020175" y="336295"/>
                </a:lnTo>
                <a:lnTo>
                  <a:pt x="9020175" y="6369354"/>
                </a:lnTo>
                <a:lnTo>
                  <a:pt x="9020175" y="6369354"/>
                </a:lnTo>
                <a:cubicBezTo>
                  <a:pt x="9020175" y="6551548"/>
                  <a:pt x="8872473" y="6699248"/>
                  <a:pt x="8690229" y="6699248"/>
                </a:cubicBezTo>
                <a:cubicBezTo>
                  <a:pt x="8690229" y="6699248"/>
                  <a:pt x="8690229" y="6699248"/>
                  <a:pt x="8690229" y="6699248"/>
                </a:cubicBezTo>
                <a:lnTo>
                  <a:pt x="8690229" y="6699248"/>
                </a:lnTo>
                <a:lnTo>
                  <a:pt x="336245" y="6699248"/>
                </a:lnTo>
                <a:lnTo>
                  <a:pt x="336245" y="6699248"/>
                </a:lnTo>
                <a:cubicBezTo>
                  <a:pt x="154050" y="6699248"/>
                  <a:pt x="6350" y="6551548"/>
                  <a:pt x="6350" y="6369354"/>
                </a:cubicBezTo>
                <a:cubicBezTo>
                  <a:pt x="6350" y="6369354"/>
                  <a:pt x="6350" y="6369354"/>
                  <a:pt x="6350" y="6369354"/>
                </a:cubicBezTo>
                <a:lnTo>
                  <a:pt x="6350" y="336295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1003300" y="279400"/>
            <a:ext cx="6108700" cy="1054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/>
            </a:pPr>
            <a:r>
              <a:rPr lang="en-US" altLang="zh-CN" sz="3600" dirty="0" smtClean="0">
                <a:solidFill>
                  <a:srgbClr val="0000FF"/>
                </a:solidFill>
                <a:latin typeface="Franklin Gothic Book" pitchFamily="18" charset="0"/>
                <a:cs typeface="Franklin Gothic Book" pitchFamily="18" charset="0"/>
              </a:rPr>
              <a:t>Definition,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0000FF"/>
                </a:solidFill>
                <a:latin typeface="Franklin Gothic Book" pitchFamily="18" charset="0"/>
                <a:cs typeface="Franklin Gothic Book" pitchFamily="18" charset="0"/>
              </a:rPr>
              <a:t>Principle,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0000FF"/>
                </a:solidFill>
                <a:latin typeface="Franklin Gothic Book" pitchFamily="18" charset="0"/>
                <a:cs typeface="Franklin Gothic Book" pitchFamily="18" charset="0"/>
              </a:rPr>
              <a:t>&amp;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0000FF"/>
                </a:solidFill>
                <a:latin typeface="Franklin Gothic Book" pitchFamily="18" charset="0"/>
                <a:cs typeface="Franklin Gothic Book" pitchFamily="18" charset="0"/>
              </a:rPr>
              <a:t>Object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0000FF"/>
                </a:solidFill>
                <a:latin typeface="Franklin Gothic Book" pitchFamily="18" charset="0"/>
                <a:cs typeface="Franklin Gothic Book" pitchFamily="18" charset="0"/>
              </a:rPr>
              <a:t>of</a:t>
            </a:r>
          </a:p>
          <a:p>
            <a:pPr>
              <a:lnSpc>
                <a:spcPts val="4300"/>
              </a:lnSpc>
              <a:tabLst/>
            </a:pPr>
            <a:r>
              <a:rPr lang="en-US" altLang="zh-CN" sz="3600" dirty="0" smtClean="0">
                <a:solidFill>
                  <a:srgbClr val="0000FF"/>
                </a:solidFill>
                <a:latin typeface="Franklin Gothic Book" pitchFamily="18" charset="0"/>
                <a:cs typeface="Franklin Gothic Book" pitchFamily="18" charset="0"/>
              </a:rPr>
              <a:t>Levelling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1003300" y="1574800"/>
            <a:ext cx="7543800" cy="1778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>
                <a:tab pos="266700" algn="l"/>
              </a:tabLst>
            </a:pPr>
            <a:r>
              <a:rPr lang="en-US" altLang="zh-CN" sz="3395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3995" i="1" dirty="0" smtClean="0">
                <a:solidFill>
                  <a:srgbClr val="0000FF"/>
                </a:solidFill>
                <a:latin typeface="Perpetua" pitchFamily="18" charset="0"/>
                <a:cs typeface="Perpetua" pitchFamily="18" charset="0"/>
              </a:rPr>
              <a:t>Definition</a:t>
            </a:r>
            <a:r>
              <a:rPr lang="en-US" altLang="zh-CN" sz="39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:-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Levelling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is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defined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as“</a:t>
            </a:r>
            <a:r>
              <a:rPr lang="en-US" altLang="zh-CN" sz="3995" i="1" dirty="0" smtClean="0">
                <a:solidFill>
                  <a:srgbClr val="FF0000"/>
                </a:solidFill>
                <a:latin typeface="Perpetua" pitchFamily="18" charset="0"/>
                <a:cs typeface="Perpetua" pitchFamily="18" charset="0"/>
              </a:rPr>
              <a:t>an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i="1" dirty="0" smtClean="0">
                <a:solidFill>
                  <a:srgbClr val="FF0000"/>
                </a:solidFill>
                <a:latin typeface="Perpetua" pitchFamily="18" charset="0"/>
                <a:cs typeface="Perpetua" pitchFamily="18" charset="0"/>
              </a:rPr>
              <a:t>art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i="1" dirty="0" smtClean="0">
                <a:solidFill>
                  <a:srgbClr val="FF0000"/>
                </a:solidFill>
                <a:latin typeface="Perpetua" pitchFamily="18" charset="0"/>
                <a:cs typeface="Perpetua" pitchFamily="18" charset="0"/>
              </a:rPr>
              <a:t>of</a:t>
            </a:r>
          </a:p>
          <a:p>
            <a:pPr>
              <a:lnSpc>
                <a:spcPts val="4800"/>
              </a:lnSpc>
              <a:tabLst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3998" i="1" dirty="0" smtClean="0">
                <a:solidFill>
                  <a:srgbClr val="FF0000"/>
                </a:solidFill>
                <a:latin typeface="Perpetua" pitchFamily="18" charset="0"/>
                <a:cs typeface="Perpetua" pitchFamily="18" charset="0"/>
              </a:rPr>
              <a:t>determining</a:t>
            </a:r>
            <a:r>
              <a:rPr lang="en-US" altLang="zh-CN" sz="39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8" i="1" dirty="0" smtClean="0">
                <a:solidFill>
                  <a:srgbClr val="FF0000"/>
                </a:solidFill>
                <a:latin typeface="Perpetua" pitchFamily="18" charset="0"/>
                <a:cs typeface="Perpetua" pitchFamily="18" charset="0"/>
              </a:rPr>
              <a:t>the</a:t>
            </a:r>
            <a:r>
              <a:rPr lang="en-US" altLang="zh-CN" sz="39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8" i="1" dirty="0" smtClean="0">
                <a:solidFill>
                  <a:srgbClr val="FF0000"/>
                </a:solidFill>
                <a:latin typeface="Perpetua" pitchFamily="18" charset="0"/>
                <a:cs typeface="Perpetua" pitchFamily="18" charset="0"/>
              </a:rPr>
              <a:t>relative</a:t>
            </a:r>
            <a:r>
              <a:rPr lang="en-US" altLang="zh-CN" sz="39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8" i="1" dirty="0" smtClean="0">
                <a:solidFill>
                  <a:srgbClr val="FF0000"/>
                </a:solidFill>
                <a:latin typeface="Perpetua" pitchFamily="18" charset="0"/>
                <a:cs typeface="Perpetua" pitchFamily="18" charset="0"/>
              </a:rPr>
              <a:t>height</a:t>
            </a:r>
            <a:r>
              <a:rPr lang="en-US" altLang="zh-CN" sz="39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8" i="1" dirty="0" smtClean="0">
                <a:solidFill>
                  <a:srgbClr val="FF0000"/>
                </a:solidFill>
                <a:latin typeface="Perpetua" pitchFamily="18" charset="0"/>
                <a:cs typeface="Perpetua" pitchFamily="18" charset="0"/>
              </a:rPr>
              <a:t>of</a:t>
            </a:r>
            <a:r>
              <a:rPr lang="en-US" altLang="zh-CN" sz="39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8" i="1" dirty="0" smtClean="0">
                <a:solidFill>
                  <a:srgbClr val="FF0000"/>
                </a:solidFill>
                <a:latin typeface="Perpetua" pitchFamily="18" charset="0"/>
                <a:cs typeface="Perpetua" pitchFamily="18" charset="0"/>
              </a:rPr>
              <a:t>different</a:t>
            </a:r>
          </a:p>
          <a:p>
            <a:pPr>
              <a:lnSpc>
                <a:spcPts val="4700"/>
              </a:lnSpc>
              <a:tabLst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3995" i="1" dirty="0" smtClean="0">
                <a:solidFill>
                  <a:srgbClr val="FF0000"/>
                </a:solidFill>
                <a:latin typeface="Perpetua" pitchFamily="18" charset="0"/>
                <a:cs typeface="Perpetua" pitchFamily="18" charset="0"/>
              </a:rPr>
              <a:t>points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i="1" dirty="0" smtClean="0">
                <a:solidFill>
                  <a:srgbClr val="0000FF"/>
                </a:solidFill>
                <a:latin typeface="Perpetua" pitchFamily="18" charset="0"/>
                <a:cs typeface="Perpetua" pitchFamily="18" charset="0"/>
              </a:rPr>
              <a:t>on</a:t>
            </a:r>
            <a:r>
              <a:rPr lang="en-US" altLang="zh-CN" sz="3995" i="1" dirty="0" smtClean="0">
                <a:solidFill>
                  <a:srgbClr val="FF0000"/>
                </a:solidFill>
                <a:latin typeface="Perpetua" pitchFamily="18" charset="0"/>
                <a:cs typeface="Perpetua" pitchFamily="18" charset="0"/>
              </a:rPr>
              <a:t>,</a:t>
            </a:r>
            <a:r>
              <a:rPr lang="en-US" altLang="zh-CN" sz="3995" i="1" dirty="0" smtClean="0">
                <a:solidFill>
                  <a:srgbClr val="0000FF"/>
                </a:solidFill>
                <a:latin typeface="Perpetua" pitchFamily="18" charset="0"/>
                <a:cs typeface="Perpetua" pitchFamily="18" charset="0"/>
              </a:rPr>
              <a:t>above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i="1" dirty="0" smtClean="0">
                <a:solidFill>
                  <a:srgbClr val="FF0000"/>
                </a:solidFill>
                <a:latin typeface="Perpetua" pitchFamily="18" charset="0"/>
                <a:cs typeface="Perpetua" pitchFamily="18" charset="0"/>
              </a:rPr>
              <a:t>or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i="1" dirty="0" smtClean="0">
                <a:solidFill>
                  <a:srgbClr val="0000FF"/>
                </a:solidFill>
                <a:latin typeface="Perpetua" pitchFamily="18" charset="0"/>
                <a:cs typeface="Perpetua" pitchFamily="18" charset="0"/>
              </a:rPr>
              <a:t>below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i="1" dirty="0" smtClean="0">
                <a:solidFill>
                  <a:srgbClr val="FF0000"/>
                </a:solidFill>
                <a:latin typeface="Perpetua" pitchFamily="18" charset="0"/>
                <a:cs typeface="Perpetua" pitchFamily="18" charset="0"/>
              </a:rPr>
              <a:t>the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i="1" dirty="0" smtClean="0">
                <a:solidFill>
                  <a:srgbClr val="FF0000"/>
                </a:solidFill>
                <a:latin typeface="Perpetua" pitchFamily="18" charset="0"/>
                <a:cs typeface="Perpetua" pitchFamily="18" charset="0"/>
              </a:rPr>
              <a:t>surface</a:t>
            </a:r>
            <a:r>
              <a:rPr lang="en-US" altLang="zh-CN" sz="39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”.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63500" y="69850"/>
            <a:ext cx="9013825" cy="6692898"/>
          </a:xfrm>
          <a:custGeom>
            <a:avLst/>
            <a:gdLst>
              <a:gd name="connsiteX0" fmla="*/ 0 w 9013825"/>
              <a:gd name="connsiteY0" fmla="*/ 329945 h 6692898"/>
              <a:gd name="connsiteX1" fmla="*/ 329895 w 9013825"/>
              <a:gd name="connsiteY1" fmla="*/ 0 h 6692898"/>
              <a:gd name="connsiteX2" fmla="*/ 329895 w 9013825"/>
              <a:gd name="connsiteY2" fmla="*/ 0 h 6692898"/>
              <a:gd name="connsiteX3" fmla="*/ 329895 w 9013825"/>
              <a:gd name="connsiteY3" fmla="*/ 0 h 6692898"/>
              <a:gd name="connsiteX4" fmla="*/ 8683879 w 9013825"/>
              <a:gd name="connsiteY4" fmla="*/ 0 h 6692898"/>
              <a:gd name="connsiteX5" fmla="*/ 8683879 w 9013825"/>
              <a:gd name="connsiteY5" fmla="*/ 0 h 6692898"/>
              <a:gd name="connsiteX6" fmla="*/ 9013825 w 9013825"/>
              <a:gd name="connsiteY6" fmla="*/ 329945 h 6692898"/>
              <a:gd name="connsiteX7" fmla="*/ 9013825 w 9013825"/>
              <a:gd name="connsiteY7" fmla="*/ 329945 h 6692898"/>
              <a:gd name="connsiteX8" fmla="*/ 9013825 w 9013825"/>
              <a:gd name="connsiteY8" fmla="*/ 329945 h 6692898"/>
              <a:gd name="connsiteX9" fmla="*/ 9013825 w 9013825"/>
              <a:gd name="connsiteY9" fmla="*/ 6363004 h 6692898"/>
              <a:gd name="connsiteX10" fmla="*/ 9013825 w 9013825"/>
              <a:gd name="connsiteY10" fmla="*/ 6363004 h 6692898"/>
              <a:gd name="connsiteX11" fmla="*/ 8683879 w 9013825"/>
              <a:gd name="connsiteY11" fmla="*/ 6692898 h 6692898"/>
              <a:gd name="connsiteX12" fmla="*/ 8683879 w 9013825"/>
              <a:gd name="connsiteY12" fmla="*/ 6692898 h 6692898"/>
              <a:gd name="connsiteX13" fmla="*/ 8683879 w 9013825"/>
              <a:gd name="connsiteY13" fmla="*/ 6692898 h 6692898"/>
              <a:gd name="connsiteX14" fmla="*/ 329895 w 9013825"/>
              <a:gd name="connsiteY14" fmla="*/ 6692898 h 6692898"/>
              <a:gd name="connsiteX15" fmla="*/ 329895 w 9013825"/>
              <a:gd name="connsiteY15" fmla="*/ 6692898 h 6692898"/>
              <a:gd name="connsiteX16" fmla="*/ 0 w 9013825"/>
              <a:gd name="connsiteY16" fmla="*/ 6363004 h 6692898"/>
              <a:gd name="connsiteX17" fmla="*/ 0 w 9013825"/>
              <a:gd name="connsiteY17" fmla="*/ 6363004 h 6692898"/>
              <a:gd name="connsiteX18" fmla="*/ 0 w 9013825"/>
              <a:gd name="connsiteY18" fmla="*/ 329945 h 66928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9013825" h="6692898">
                <a:moveTo>
                  <a:pt x="0" y="329945"/>
                </a:moveTo>
                <a:cubicBezTo>
                  <a:pt x="0" y="147700"/>
                  <a:pt x="147700" y="0"/>
                  <a:pt x="329895" y="0"/>
                </a:cubicBezTo>
                <a:cubicBezTo>
                  <a:pt x="329895" y="0"/>
                  <a:pt x="329895" y="0"/>
                  <a:pt x="329895" y="0"/>
                </a:cubicBezTo>
                <a:lnTo>
                  <a:pt x="329895" y="0"/>
                </a:lnTo>
                <a:lnTo>
                  <a:pt x="8683879" y="0"/>
                </a:lnTo>
                <a:lnTo>
                  <a:pt x="8683879" y="0"/>
                </a:lnTo>
                <a:cubicBezTo>
                  <a:pt x="8866123" y="0"/>
                  <a:pt x="9013825" y="147700"/>
                  <a:pt x="9013825" y="329945"/>
                </a:cubicBezTo>
                <a:cubicBezTo>
                  <a:pt x="9013825" y="329945"/>
                  <a:pt x="9013825" y="329945"/>
                  <a:pt x="9013825" y="329945"/>
                </a:cubicBezTo>
                <a:lnTo>
                  <a:pt x="9013825" y="329945"/>
                </a:lnTo>
                <a:lnTo>
                  <a:pt x="9013825" y="6363004"/>
                </a:lnTo>
                <a:lnTo>
                  <a:pt x="9013825" y="6363004"/>
                </a:lnTo>
                <a:cubicBezTo>
                  <a:pt x="9013825" y="6545198"/>
                  <a:pt x="8866123" y="6692898"/>
                  <a:pt x="8683879" y="6692898"/>
                </a:cubicBezTo>
                <a:cubicBezTo>
                  <a:pt x="8683879" y="6692898"/>
                  <a:pt x="8683879" y="6692898"/>
                  <a:pt x="8683879" y="6692898"/>
                </a:cubicBezTo>
                <a:lnTo>
                  <a:pt x="8683879" y="6692898"/>
                </a:lnTo>
                <a:lnTo>
                  <a:pt x="329895" y="6692898"/>
                </a:lnTo>
                <a:lnTo>
                  <a:pt x="329895" y="6692898"/>
                </a:lnTo>
                <a:cubicBezTo>
                  <a:pt x="147700" y="6692898"/>
                  <a:pt x="0" y="6545198"/>
                  <a:pt x="0" y="6363004"/>
                </a:cubicBezTo>
                <a:cubicBezTo>
                  <a:pt x="0" y="6363004"/>
                  <a:pt x="0" y="6363004"/>
                  <a:pt x="0" y="6363004"/>
                </a:cubicBezTo>
                <a:lnTo>
                  <a:pt x="0" y="329945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57150" y="63500"/>
            <a:ext cx="9026525" cy="6705598"/>
          </a:xfrm>
          <a:custGeom>
            <a:avLst/>
            <a:gdLst>
              <a:gd name="connsiteX0" fmla="*/ 6350 w 9026525"/>
              <a:gd name="connsiteY0" fmla="*/ 336295 h 6705598"/>
              <a:gd name="connsiteX1" fmla="*/ 336245 w 9026525"/>
              <a:gd name="connsiteY1" fmla="*/ 6350 h 6705598"/>
              <a:gd name="connsiteX2" fmla="*/ 336245 w 9026525"/>
              <a:gd name="connsiteY2" fmla="*/ 6350 h 6705598"/>
              <a:gd name="connsiteX3" fmla="*/ 336245 w 9026525"/>
              <a:gd name="connsiteY3" fmla="*/ 6350 h 6705598"/>
              <a:gd name="connsiteX4" fmla="*/ 8690229 w 9026525"/>
              <a:gd name="connsiteY4" fmla="*/ 6350 h 6705598"/>
              <a:gd name="connsiteX5" fmla="*/ 8690229 w 9026525"/>
              <a:gd name="connsiteY5" fmla="*/ 6350 h 6705598"/>
              <a:gd name="connsiteX6" fmla="*/ 9020175 w 9026525"/>
              <a:gd name="connsiteY6" fmla="*/ 336295 h 6705598"/>
              <a:gd name="connsiteX7" fmla="*/ 9020175 w 9026525"/>
              <a:gd name="connsiteY7" fmla="*/ 336295 h 6705598"/>
              <a:gd name="connsiteX8" fmla="*/ 9020175 w 9026525"/>
              <a:gd name="connsiteY8" fmla="*/ 336295 h 6705598"/>
              <a:gd name="connsiteX9" fmla="*/ 9020175 w 9026525"/>
              <a:gd name="connsiteY9" fmla="*/ 6369354 h 6705598"/>
              <a:gd name="connsiteX10" fmla="*/ 9020175 w 9026525"/>
              <a:gd name="connsiteY10" fmla="*/ 6369354 h 6705598"/>
              <a:gd name="connsiteX11" fmla="*/ 8690229 w 9026525"/>
              <a:gd name="connsiteY11" fmla="*/ 6699248 h 6705598"/>
              <a:gd name="connsiteX12" fmla="*/ 8690229 w 9026525"/>
              <a:gd name="connsiteY12" fmla="*/ 6699248 h 6705598"/>
              <a:gd name="connsiteX13" fmla="*/ 8690229 w 9026525"/>
              <a:gd name="connsiteY13" fmla="*/ 6699248 h 6705598"/>
              <a:gd name="connsiteX14" fmla="*/ 336245 w 9026525"/>
              <a:gd name="connsiteY14" fmla="*/ 6699248 h 6705598"/>
              <a:gd name="connsiteX15" fmla="*/ 336245 w 9026525"/>
              <a:gd name="connsiteY15" fmla="*/ 6699248 h 6705598"/>
              <a:gd name="connsiteX16" fmla="*/ 6350 w 9026525"/>
              <a:gd name="connsiteY16" fmla="*/ 6369354 h 6705598"/>
              <a:gd name="connsiteX17" fmla="*/ 6350 w 9026525"/>
              <a:gd name="connsiteY17" fmla="*/ 6369354 h 6705598"/>
              <a:gd name="connsiteX18" fmla="*/ 6350 w 9026525"/>
              <a:gd name="connsiteY18" fmla="*/ 336295 h 67055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9026525" h="6705598">
                <a:moveTo>
                  <a:pt x="6350" y="336295"/>
                </a:moveTo>
                <a:cubicBezTo>
                  <a:pt x="6350" y="154050"/>
                  <a:pt x="154050" y="6350"/>
                  <a:pt x="336245" y="6350"/>
                </a:cubicBezTo>
                <a:cubicBezTo>
                  <a:pt x="336245" y="6350"/>
                  <a:pt x="336245" y="6350"/>
                  <a:pt x="336245" y="6350"/>
                </a:cubicBezTo>
                <a:lnTo>
                  <a:pt x="336245" y="6350"/>
                </a:lnTo>
                <a:lnTo>
                  <a:pt x="8690229" y="6350"/>
                </a:lnTo>
                <a:lnTo>
                  <a:pt x="8690229" y="6350"/>
                </a:lnTo>
                <a:cubicBezTo>
                  <a:pt x="8872473" y="6350"/>
                  <a:pt x="9020175" y="154050"/>
                  <a:pt x="9020175" y="336295"/>
                </a:cubicBezTo>
                <a:cubicBezTo>
                  <a:pt x="9020175" y="336295"/>
                  <a:pt x="9020175" y="336295"/>
                  <a:pt x="9020175" y="336295"/>
                </a:cubicBezTo>
                <a:lnTo>
                  <a:pt x="9020175" y="336295"/>
                </a:lnTo>
                <a:lnTo>
                  <a:pt x="9020175" y="6369354"/>
                </a:lnTo>
                <a:lnTo>
                  <a:pt x="9020175" y="6369354"/>
                </a:lnTo>
                <a:cubicBezTo>
                  <a:pt x="9020175" y="6551548"/>
                  <a:pt x="8872473" y="6699248"/>
                  <a:pt x="8690229" y="6699248"/>
                </a:cubicBezTo>
                <a:cubicBezTo>
                  <a:pt x="8690229" y="6699248"/>
                  <a:pt x="8690229" y="6699248"/>
                  <a:pt x="8690229" y="6699248"/>
                </a:cubicBezTo>
                <a:lnTo>
                  <a:pt x="8690229" y="6699248"/>
                </a:lnTo>
                <a:lnTo>
                  <a:pt x="336245" y="6699248"/>
                </a:lnTo>
                <a:lnTo>
                  <a:pt x="336245" y="6699248"/>
                </a:lnTo>
                <a:cubicBezTo>
                  <a:pt x="154050" y="6699248"/>
                  <a:pt x="6350" y="6551548"/>
                  <a:pt x="6350" y="6369354"/>
                </a:cubicBezTo>
                <a:cubicBezTo>
                  <a:pt x="6350" y="6369354"/>
                  <a:pt x="6350" y="6369354"/>
                  <a:pt x="6350" y="6369354"/>
                </a:cubicBezTo>
                <a:lnTo>
                  <a:pt x="6350" y="336295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11500" y="114300"/>
            <a:ext cx="3340100" cy="647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63500" y="69850"/>
            <a:ext cx="9013825" cy="6692898"/>
          </a:xfrm>
          <a:custGeom>
            <a:avLst/>
            <a:gdLst>
              <a:gd name="connsiteX0" fmla="*/ 0 w 9013825"/>
              <a:gd name="connsiteY0" fmla="*/ 329945 h 6692898"/>
              <a:gd name="connsiteX1" fmla="*/ 329895 w 9013825"/>
              <a:gd name="connsiteY1" fmla="*/ 0 h 6692898"/>
              <a:gd name="connsiteX2" fmla="*/ 329895 w 9013825"/>
              <a:gd name="connsiteY2" fmla="*/ 0 h 6692898"/>
              <a:gd name="connsiteX3" fmla="*/ 329895 w 9013825"/>
              <a:gd name="connsiteY3" fmla="*/ 0 h 6692898"/>
              <a:gd name="connsiteX4" fmla="*/ 8683879 w 9013825"/>
              <a:gd name="connsiteY4" fmla="*/ 0 h 6692898"/>
              <a:gd name="connsiteX5" fmla="*/ 8683879 w 9013825"/>
              <a:gd name="connsiteY5" fmla="*/ 0 h 6692898"/>
              <a:gd name="connsiteX6" fmla="*/ 9013825 w 9013825"/>
              <a:gd name="connsiteY6" fmla="*/ 329945 h 6692898"/>
              <a:gd name="connsiteX7" fmla="*/ 9013825 w 9013825"/>
              <a:gd name="connsiteY7" fmla="*/ 329945 h 6692898"/>
              <a:gd name="connsiteX8" fmla="*/ 9013825 w 9013825"/>
              <a:gd name="connsiteY8" fmla="*/ 329945 h 6692898"/>
              <a:gd name="connsiteX9" fmla="*/ 9013825 w 9013825"/>
              <a:gd name="connsiteY9" fmla="*/ 6363004 h 6692898"/>
              <a:gd name="connsiteX10" fmla="*/ 9013825 w 9013825"/>
              <a:gd name="connsiteY10" fmla="*/ 6363004 h 6692898"/>
              <a:gd name="connsiteX11" fmla="*/ 8683879 w 9013825"/>
              <a:gd name="connsiteY11" fmla="*/ 6692898 h 6692898"/>
              <a:gd name="connsiteX12" fmla="*/ 8683879 w 9013825"/>
              <a:gd name="connsiteY12" fmla="*/ 6692898 h 6692898"/>
              <a:gd name="connsiteX13" fmla="*/ 8683879 w 9013825"/>
              <a:gd name="connsiteY13" fmla="*/ 6692898 h 6692898"/>
              <a:gd name="connsiteX14" fmla="*/ 329895 w 9013825"/>
              <a:gd name="connsiteY14" fmla="*/ 6692898 h 6692898"/>
              <a:gd name="connsiteX15" fmla="*/ 329895 w 9013825"/>
              <a:gd name="connsiteY15" fmla="*/ 6692898 h 6692898"/>
              <a:gd name="connsiteX16" fmla="*/ 0 w 9013825"/>
              <a:gd name="connsiteY16" fmla="*/ 6363004 h 6692898"/>
              <a:gd name="connsiteX17" fmla="*/ 0 w 9013825"/>
              <a:gd name="connsiteY17" fmla="*/ 6363004 h 6692898"/>
              <a:gd name="connsiteX18" fmla="*/ 0 w 9013825"/>
              <a:gd name="connsiteY18" fmla="*/ 329945 h 66928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9013825" h="6692898">
                <a:moveTo>
                  <a:pt x="0" y="329945"/>
                </a:moveTo>
                <a:cubicBezTo>
                  <a:pt x="0" y="147700"/>
                  <a:pt x="147700" y="0"/>
                  <a:pt x="329895" y="0"/>
                </a:cubicBezTo>
                <a:cubicBezTo>
                  <a:pt x="329895" y="0"/>
                  <a:pt x="329895" y="0"/>
                  <a:pt x="329895" y="0"/>
                </a:cubicBezTo>
                <a:lnTo>
                  <a:pt x="329895" y="0"/>
                </a:lnTo>
                <a:lnTo>
                  <a:pt x="8683879" y="0"/>
                </a:lnTo>
                <a:lnTo>
                  <a:pt x="8683879" y="0"/>
                </a:lnTo>
                <a:cubicBezTo>
                  <a:pt x="8866123" y="0"/>
                  <a:pt x="9013825" y="147700"/>
                  <a:pt x="9013825" y="329945"/>
                </a:cubicBezTo>
                <a:cubicBezTo>
                  <a:pt x="9013825" y="329945"/>
                  <a:pt x="9013825" y="329945"/>
                  <a:pt x="9013825" y="329945"/>
                </a:cubicBezTo>
                <a:lnTo>
                  <a:pt x="9013825" y="329945"/>
                </a:lnTo>
                <a:lnTo>
                  <a:pt x="9013825" y="6363004"/>
                </a:lnTo>
                <a:lnTo>
                  <a:pt x="9013825" y="6363004"/>
                </a:lnTo>
                <a:cubicBezTo>
                  <a:pt x="9013825" y="6545198"/>
                  <a:pt x="8866123" y="6692898"/>
                  <a:pt x="8683879" y="6692898"/>
                </a:cubicBezTo>
                <a:cubicBezTo>
                  <a:pt x="8683879" y="6692898"/>
                  <a:pt x="8683879" y="6692898"/>
                  <a:pt x="8683879" y="6692898"/>
                </a:cubicBezTo>
                <a:lnTo>
                  <a:pt x="8683879" y="6692898"/>
                </a:lnTo>
                <a:lnTo>
                  <a:pt x="329895" y="6692898"/>
                </a:lnTo>
                <a:lnTo>
                  <a:pt x="329895" y="6692898"/>
                </a:lnTo>
                <a:cubicBezTo>
                  <a:pt x="147700" y="6692898"/>
                  <a:pt x="0" y="6545198"/>
                  <a:pt x="0" y="6363004"/>
                </a:cubicBezTo>
                <a:cubicBezTo>
                  <a:pt x="0" y="6363004"/>
                  <a:pt x="0" y="6363004"/>
                  <a:pt x="0" y="6363004"/>
                </a:cubicBezTo>
                <a:lnTo>
                  <a:pt x="0" y="329945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57150" y="63500"/>
            <a:ext cx="9026525" cy="6705598"/>
          </a:xfrm>
          <a:custGeom>
            <a:avLst/>
            <a:gdLst>
              <a:gd name="connsiteX0" fmla="*/ 6350 w 9026525"/>
              <a:gd name="connsiteY0" fmla="*/ 336295 h 6705598"/>
              <a:gd name="connsiteX1" fmla="*/ 336245 w 9026525"/>
              <a:gd name="connsiteY1" fmla="*/ 6350 h 6705598"/>
              <a:gd name="connsiteX2" fmla="*/ 336245 w 9026525"/>
              <a:gd name="connsiteY2" fmla="*/ 6350 h 6705598"/>
              <a:gd name="connsiteX3" fmla="*/ 336245 w 9026525"/>
              <a:gd name="connsiteY3" fmla="*/ 6350 h 6705598"/>
              <a:gd name="connsiteX4" fmla="*/ 8690229 w 9026525"/>
              <a:gd name="connsiteY4" fmla="*/ 6350 h 6705598"/>
              <a:gd name="connsiteX5" fmla="*/ 8690229 w 9026525"/>
              <a:gd name="connsiteY5" fmla="*/ 6350 h 6705598"/>
              <a:gd name="connsiteX6" fmla="*/ 9020175 w 9026525"/>
              <a:gd name="connsiteY6" fmla="*/ 336295 h 6705598"/>
              <a:gd name="connsiteX7" fmla="*/ 9020175 w 9026525"/>
              <a:gd name="connsiteY7" fmla="*/ 336295 h 6705598"/>
              <a:gd name="connsiteX8" fmla="*/ 9020175 w 9026525"/>
              <a:gd name="connsiteY8" fmla="*/ 336295 h 6705598"/>
              <a:gd name="connsiteX9" fmla="*/ 9020175 w 9026525"/>
              <a:gd name="connsiteY9" fmla="*/ 6369354 h 6705598"/>
              <a:gd name="connsiteX10" fmla="*/ 9020175 w 9026525"/>
              <a:gd name="connsiteY10" fmla="*/ 6369354 h 6705598"/>
              <a:gd name="connsiteX11" fmla="*/ 8690229 w 9026525"/>
              <a:gd name="connsiteY11" fmla="*/ 6699248 h 6705598"/>
              <a:gd name="connsiteX12" fmla="*/ 8690229 w 9026525"/>
              <a:gd name="connsiteY12" fmla="*/ 6699248 h 6705598"/>
              <a:gd name="connsiteX13" fmla="*/ 8690229 w 9026525"/>
              <a:gd name="connsiteY13" fmla="*/ 6699248 h 6705598"/>
              <a:gd name="connsiteX14" fmla="*/ 336245 w 9026525"/>
              <a:gd name="connsiteY14" fmla="*/ 6699248 h 6705598"/>
              <a:gd name="connsiteX15" fmla="*/ 336245 w 9026525"/>
              <a:gd name="connsiteY15" fmla="*/ 6699248 h 6705598"/>
              <a:gd name="connsiteX16" fmla="*/ 6350 w 9026525"/>
              <a:gd name="connsiteY16" fmla="*/ 6369354 h 6705598"/>
              <a:gd name="connsiteX17" fmla="*/ 6350 w 9026525"/>
              <a:gd name="connsiteY17" fmla="*/ 6369354 h 6705598"/>
              <a:gd name="connsiteX18" fmla="*/ 6350 w 9026525"/>
              <a:gd name="connsiteY18" fmla="*/ 336295 h 67055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9026525" h="6705598">
                <a:moveTo>
                  <a:pt x="6350" y="336295"/>
                </a:moveTo>
                <a:cubicBezTo>
                  <a:pt x="6350" y="154050"/>
                  <a:pt x="154050" y="6350"/>
                  <a:pt x="336245" y="6350"/>
                </a:cubicBezTo>
                <a:cubicBezTo>
                  <a:pt x="336245" y="6350"/>
                  <a:pt x="336245" y="6350"/>
                  <a:pt x="336245" y="6350"/>
                </a:cubicBezTo>
                <a:lnTo>
                  <a:pt x="336245" y="6350"/>
                </a:lnTo>
                <a:lnTo>
                  <a:pt x="8690229" y="6350"/>
                </a:lnTo>
                <a:lnTo>
                  <a:pt x="8690229" y="6350"/>
                </a:lnTo>
                <a:cubicBezTo>
                  <a:pt x="8872473" y="6350"/>
                  <a:pt x="9020175" y="154050"/>
                  <a:pt x="9020175" y="336295"/>
                </a:cubicBezTo>
                <a:cubicBezTo>
                  <a:pt x="9020175" y="336295"/>
                  <a:pt x="9020175" y="336295"/>
                  <a:pt x="9020175" y="336295"/>
                </a:cubicBezTo>
                <a:lnTo>
                  <a:pt x="9020175" y="336295"/>
                </a:lnTo>
                <a:lnTo>
                  <a:pt x="9020175" y="6369354"/>
                </a:lnTo>
                <a:lnTo>
                  <a:pt x="9020175" y="6369354"/>
                </a:lnTo>
                <a:cubicBezTo>
                  <a:pt x="9020175" y="6551548"/>
                  <a:pt x="8872473" y="6699248"/>
                  <a:pt x="8690229" y="6699248"/>
                </a:cubicBezTo>
                <a:cubicBezTo>
                  <a:pt x="8690229" y="6699248"/>
                  <a:pt x="8690229" y="6699248"/>
                  <a:pt x="8690229" y="6699248"/>
                </a:cubicBezTo>
                <a:lnTo>
                  <a:pt x="8690229" y="6699248"/>
                </a:lnTo>
                <a:lnTo>
                  <a:pt x="336245" y="6699248"/>
                </a:lnTo>
                <a:lnTo>
                  <a:pt x="336245" y="6699248"/>
                </a:lnTo>
                <a:cubicBezTo>
                  <a:pt x="154050" y="6699248"/>
                  <a:pt x="6350" y="6551548"/>
                  <a:pt x="6350" y="6369354"/>
                </a:cubicBezTo>
                <a:cubicBezTo>
                  <a:pt x="6350" y="6369354"/>
                  <a:pt x="6350" y="6369354"/>
                  <a:pt x="6350" y="6369354"/>
                </a:cubicBezTo>
                <a:lnTo>
                  <a:pt x="6350" y="336295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1130300" y="762000"/>
            <a:ext cx="2806700" cy="558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/>
            </a:pPr>
            <a:r>
              <a:rPr lang="en-US" altLang="zh-CN" sz="3995" dirty="0" smtClean="0">
                <a:solidFill>
                  <a:srgbClr val="0000FF"/>
                </a:solidFill>
                <a:latin typeface="Franklin Gothic Book" pitchFamily="18" charset="0"/>
                <a:cs typeface="Franklin Gothic Book" pitchFamily="18" charset="0"/>
              </a:rPr>
              <a:t>Bench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dirty="0" smtClean="0">
                <a:solidFill>
                  <a:srgbClr val="0000FF"/>
                </a:solidFill>
                <a:latin typeface="Franklin Gothic Book" pitchFamily="18" charset="0"/>
                <a:cs typeface="Franklin Gothic Book" pitchFamily="18" charset="0"/>
              </a:rPr>
              <a:t>Marks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1003300" y="1549400"/>
            <a:ext cx="6286500" cy="1130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000"/>
              </a:lnSpc>
              <a:tabLst/>
            </a:pPr>
            <a:r>
              <a:rPr lang="en-US" altLang="zh-CN" sz="3060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3600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Bench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mark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is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point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of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known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elevation</a:t>
            </a:r>
          </a:p>
          <a:p>
            <a:pPr>
              <a:lnSpc>
                <a:spcPts val="4900"/>
              </a:lnSpc>
              <a:tabLst/>
            </a:pPr>
            <a:r>
              <a:rPr lang="en-US" altLang="zh-CN" sz="3062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3602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There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are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4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kinds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of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bench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marks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1003300" y="2844800"/>
            <a:ext cx="7467600" cy="2387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000"/>
              </a:lnSpc>
              <a:tabLst/>
            </a:pPr>
            <a:r>
              <a:rPr lang="en-US" altLang="zh-CN" sz="3060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3600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GTS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(Great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trigonometrically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survey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bench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mark)</a:t>
            </a:r>
          </a:p>
          <a:p>
            <a:pPr>
              <a:lnSpc>
                <a:spcPts val="4900"/>
              </a:lnSpc>
              <a:tabLst/>
            </a:pPr>
            <a:r>
              <a:rPr lang="en-US" altLang="zh-CN" sz="3060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3600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Permanent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bench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mark</a:t>
            </a:r>
          </a:p>
          <a:p>
            <a:pPr>
              <a:lnSpc>
                <a:spcPts val="4900"/>
              </a:lnSpc>
              <a:tabLst/>
            </a:pPr>
            <a:r>
              <a:rPr lang="en-US" altLang="zh-CN" sz="3060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3600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Arbitrary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bench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mark</a:t>
            </a:r>
          </a:p>
          <a:p>
            <a:pPr>
              <a:lnSpc>
                <a:spcPts val="4900"/>
              </a:lnSpc>
              <a:tabLst/>
            </a:pPr>
            <a:r>
              <a:rPr lang="en-US" altLang="zh-CN" sz="3060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3600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Temporary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bench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mark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63500" y="69850"/>
            <a:ext cx="9013825" cy="6692898"/>
          </a:xfrm>
          <a:custGeom>
            <a:avLst/>
            <a:gdLst>
              <a:gd name="connsiteX0" fmla="*/ 0 w 9013825"/>
              <a:gd name="connsiteY0" fmla="*/ 329945 h 6692898"/>
              <a:gd name="connsiteX1" fmla="*/ 329895 w 9013825"/>
              <a:gd name="connsiteY1" fmla="*/ 0 h 6692898"/>
              <a:gd name="connsiteX2" fmla="*/ 329895 w 9013825"/>
              <a:gd name="connsiteY2" fmla="*/ 0 h 6692898"/>
              <a:gd name="connsiteX3" fmla="*/ 329895 w 9013825"/>
              <a:gd name="connsiteY3" fmla="*/ 0 h 6692898"/>
              <a:gd name="connsiteX4" fmla="*/ 8683879 w 9013825"/>
              <a:gd name="connsiteY4" fmla="*/ 0 h 6692898"/>
              <a:gd name="connsiteX5" fmla="*/ 8683879 w 9013825"/>
              <a:gd name="connsiteY5" fmla="*/ 0 h 6692898"/>
              <a:gd name="connsiteX6" fmla="*/ 9013825 w 9013825"/>
              <a:gd name="connsiteY6" fmla="*/ 329945 h 6692898"/>
              <a:gd name="connsiteX7" fmla="*/ 9013825 w 9013825"/>
              <a:gd name="connsiteY7" fmla="*/ 329945 h 6692898"/>
              <a:gd name="connsiteX8" fmla="*/ 9013825 w 9013825"/>
              <a:gd name="connsiteY8" fmla="*/ 329945 h 6692898"/>
              <a:gd name="connsiteX9" fmla="*/ 9013825 w 9013825"/>
              <a:gd name="connsiteY9" fmla="*/ 6363004 h 6692898"/>
              <a:gd name="connsiteX10" fmla="*/ 9013825 w 9013825"/>
              <a:gd name="connsiteY10" fmla="*/ 6363004 h 6692898"/>
              <a:gd name="connsiteX11" fmla="*/ 8683879 w 9013825"/>
              <a:gd name="connsiteY11" fmla="*/ 6692898 h 6692898"/>
              <a:gd name="connsiteX12" fmla="*/ 8683879 w 9013825"/>
              <a:gd name="connsiteY12" fmla="*/ 6692898 h 6692898"/>
              <a:gd name="connsiteX13" fmla="*/ 8683879 w 9013825"/>
              <a:gd name="connsiteY13" fmla="*/ 6692898 h 6692898"/>
              <a:gd name="connsiteX14" fmla="*/ 329895 w 9013825"/>
              <a:gd name="connsiteY14" fmla="*/ 6692898 h 6692898"/>
              <a:gd name="connsiteX15" fmla="*/ 329895 w 9013825"/>
              <a:gd name="connsiteY15" fmla="*/ 6692898 h 6692898"/>
              <a:gd name="connsiteX16" fmla="*/ 0 w 9013825"/>
              <a:gd name="connsiteY16" fmla="*/ 6363004 h 6692898"/>
              <a:gd name="connsiteX17" fmla="*/ 0 w 9013825"/>
              <a:gd name="connsiteY17" fmla="*/ 6363004 h 6692898"/>
              <a:gd name="connsiteX18" fmla="*/ 0 w 9013825"/>
              <a:gd name="connsiteY18" fmla="*/ 329945 h 66928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9013825" h="6692898">
                <a:moveTo>
                  <a:pt x="0" y="329945"/>
                </a:moveTo>
                <a:cubicBezTo>
                  <a:pt x="0" y="147700"/>
                  <a:pt x="147700" y="0"/>
                  <a:pt x="329895" y="0"/>
                </a:cubicBezTo>
                <a:cubicBezTo>
                  <a:pt x="329895" y="0"/>
                  <a:pt x="329895" y="0"/>
                  <a:pt x="329895" y="0"/>
                </a:cubicBezTo>
                <a:lnTo>
                  <a:pt x="329895" y="0"/>
                </a:lnTo>
                <a:lnTo>
                  <a:pt x="8683879" y="0"/>
                </a:lnTo>
                <a:lnTo>
                  <a:pt x="8683879" y="0"/>
                </a:lnTo>
                <a:cubicBezTo>
                  <a:pt x="8866123" y="0"/>
                  <a:pt x="9013825" y="147700"/>
                  <a:pt x="9013825" y="329945"/>
                </a:cubicBezTo>
                <a:cubicBezTo>
                  <a:pt x="9013825" y="329945"/>
                  <a:pt x="9013825" y="329945"/>
                  <a:pt x="9013825" y="329945"/>
                </a:cubicBezTo>
                <a:lnTo>
                  <a:pt x="9013825" y="329945"/>
                </a:lnTo>
                <a:lnTo>
                  <a:pt x="9013825" y="6363004"/>
                </a:lnTo>
                <a:lnTo>
                  <a:pt x="9013825" y="6363004"/>
                </a:lnTo>
                <a:cubicBezTo>
                  <a:pt x="9013825" y="6545198"/>
                  <a:pt x="8866123" y="6692898"/>
                  <a:pt x="8683879" y="6692898"/>
                </a:cubicBezTo>
                <a:cubicBezTo>
                  <a:pt x="8683879" y="6692898"/>
                  <a:pt x="8683879" y="6692898"/>
                  <a:pt x="8683879" y="6692898"/>
                </a:cubicBezTo>
                <a:lnTo>
                  <a:pt x="8683879" y="6692898"/>
                </a:lnTo>
                <a:lnTo>
                  <a:pt x="329895" y="6692898"/>
                </a:lnTo>
                <a:lnTo>
                  <a:pt x="329895" y="6692898"/>
                </a:lnTo>
                <a:cubicBezTo>
                  <a:pt x="147700" y="6692898"/>
                  <a:pt x="0" y="6545198"/>
                  <a:pt x="0" y="6363004"/>
                </a:cubicBezTo>
                <a:cubicBezTo>
                  <a:pt x="0" y="6363004"/>
                  <a:pt x="0" y="6363004"/>
                  <a:pt x="0" y="6363004"/>
                </a:cubicBezTo>
                <a:lnTo>
                  <a:pt x="0" y="329945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57150" y="63500"/>
            <a:ext cx="9026525" cy="6705598"/>
          </a:xfrm>
          <a:custGeom>
            <a:avLst/>
            <a:gdLst>
              <a:gd name="connsiteX0" fmla="*/ 6350 w 9026525"/>
              <a:gd name="connsiteY0" fmla="*/ 336295 h 6705598"/>
              <a:gd name="connsiteX1" fmla="*/ 336245 w 9026525"/>
              <a:gd name="connsiteY1" fmla="*/ 6350 h 6705598"/>
              <a:gd name="connsiteX2" fmla="*/ 336245 w 9026525"/>
              <a:gd name="connsiteY2" fmla="*/ 6350 h 6705598"/>
              <a:gd name="connsiteX3" fmla="*/ 336245 w 9026525"/>
              <a:gd name="connsiteY3" fmla="*/ 6350 h 6705598"/>
              <a:gd name="connsiteX4" fmla="*/ 8690229 w 9026525"/>
              <a:gd name="connsiteY4" fmla="*/ 6350 h 6705598"/>
              <a:gd name="connsiteX5" fmla="*/ 8690229 w 9026525"/>
              <a:gd name="connsiteY5" fmla="*/ 6350 h 6705598"/>
              <a:gd name="connsiteX6" fmla="*/ 9020175 w 9026525"/>
              <a:gd name="connsiteY6" fmla="*/ 336295 h 6705598"/>
              <a:gd name="connsiteX7" fmla="*/ 9020175 w 9026525"/>
              <a:gd name="connsiteY7" fmla="*/ 336295 h 6705598"/>
              <a:gd name="connsiteX8" fmla="*/ 9020175 w 9026525"/>
              <a:gd name="connsiteY8" fmla="*/ 336295 h 6705598"/>
              <a:gd name="connsiteX9" fmla="*/ 9020175 w 9026525"/>
              <a:gd name="connsiteY9" fmla="*/ 6369354 h 6705598"/>
              <a:gd name="connsiteX10" fmla="*/ 9020175 w 9026525"/>
              <a:gd name="connsiteY10" fmla="*/ 6369354 h 6705598"/>
              <a:gd name="connsiteX11" fmla="*/ 8690229 w 9026525"/>
              <a:gd name="connsiteY11" fmla="*/ 6699248 h 6705598"/>
              <a:gd name="connsiteX12" fmla="*/ 8690229 w 9026525"/>
              <a:gd name="connsiteY12" fmla="*/ 6699248 h 6705598"/>
              <a:gd name="connsiteX13" fmla="*/ 8690229 w 9026525"/>
              <a:gd name="connsiteY13" fmla="*/ 6699248 h 6705598"/>
              <a:gd name="connsiteX14" fmla="*/ 336245 w 9026525"/>
              <a:gd name="connsiteY14" fmla="*/ 6699248 h 6705598"/>
              <a:gd name="connsiteX15" fmla="*/ 336245 w 9026525"/>
              <a:gd name="connsiteY15" fmla="*/ 6699248 h 6705598"/>
              <a:gd name="connsiteX16" fmla="*/ 6350 w 9026525"/>
              <a:gd name="connsiteY16" fmla="*/ 6369354 h 6705598"/>
              <a:gd name="connsiteX17" fmla="*/ 6350 w 9026525"/>
              <a:gd name="connsiteY17" fmla="*/ 6369354 h 6705598"/>
              <a:gd name="connsiteX18" fmla="*/ 6350 w 9026525"/>
              <a:gd name="connsiteY18" fmla="*/ 336295 h 67055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9026525" h="6705598">
                <a:moveTo>
                  <a:pt x="6350" y="336295"/>
                </a:moveTo>
                <a:cubicBezTo>
                  <a:pt x="6350" y="154050"/>
                  <a:pt x="154050" y="6350"/>
                  <a:pt x="336245" y="6350"/>
                </a:cubicBezTo>
                <a:cubicBezTo>
                  <a:pt x="336245" y="6350"/>
                  <a:pt x="336245" y="6350"/>
                  <a:pt x="336245" y="6350"/>
                </a:cubicBezTo>
                <a:lnTo>
                  <a:pt x="336245" y="6350"/>
                </a:lnTo>
                <a:lnTo>
                  <a:pt x="8690229" y="6350"/>
                </a:lnTo>
                <a:lnTo>
                  <a:pt x="8690229" y="6350"/>
                </a:lnTo>
                <a:cubicBezTo>
                  <a:pt x="8872473" y="6350"/>
                  <a:pt x="9020175" y="154050"/>
                  <a:pt x="9020175" y="336295"/>
                </a:cubicBezTo>
                <a:cubicBezTo>
                  <a:pt x="9020175" y="336295"/>
                  <a:pt x="9020175" y="336295"/>
                  <a:pt x="9020175" y="336295"/>
                </a:cubicBezTo>
                <a:lnTo>
                  <a:pt x="9020175" y="336295"/>
                </a:lnTo>
                <a:lnTo>
                  <a:pt x="9020175" y="6369354"/>
                </a:lnTo>
                <a:lnTo>
                  <a:pt x="9020175" y="6369354"/>
                </a:lnTo>
                <a:cubicBezTo>
                  <a:pt x="9020175" y="6551548"/>
                  <a:pt x="8872473" y="6699248"/>
                  <a:pt x="8690229" y="6699248"/>
                </a:cubicBezTo>
                <a:cubicBezTo>
                  <a:pt x="8690229" y="6699248"/>
                  <a:pt x="8690229" y="6699248"/>
                  <a:pt x="8690229" y="6699248"/>
                </a:cubicBezTo>
                <a:lnTo>
                  <a:pt x="8690229" y="6699248"/>
                </a:lnTo>
                <a:lnTo>
                  <a:pt x="336245" y="6699248"/>
                </a:lnTo>
                <a:lnTo>
                  <a:pt x="336245" y="6699248"/>
                </a:lnTo>
                <a:cubicBezTo>
                  <a:pt x="154050" y="6699248"/>
                  <a:pt x="6350" y="6551548"/>
                  <a:pt x="6350" y="6369354"/>
                </a:cubicBezTo>
                <a:cubicBezTo>
                  <a:pt x="6350" y="6369354"/>
                  <a:pt x="6350" y="6369354"/>
                  <a:pt x="6350" y="6369354"/>
                </a:cubicBezTo>
                <a:lnTo>
                  <a:pt x="6350" y="336295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8500" y="4127500"/>
            <a:ext cx="4737100" cy="2527300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42000" y="3848100"/>
            <a:ext cx="3149600" cy="2667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003300" y="762000"/>
            <a:ext cx="3556000" cy="558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/>
            </a:pPr>
            <a:r>
              <a:rPr lang="en-US" altLang="zh-CN" sz="3995" dirty="0" smtClean="0">
                <a:solidFill>
                  <a:srgbClr val="0000FF"/>
                </a:solidFill>
                <a:latin typeface="Franklin Gothic Book" pitchFamily="18" charset="0"/>
                <a:cs typeface="Franklin Gothic Book" pitchFamily="18" charset="0"/>
              </a:rPr>
              <a:t>GTS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dirty="0" smtClean="0">
                <a:solidFill>
                  <a:srgbClr val="0000FF"/>
                </a:solidFill>
                <a:latin typeface="Franklin Gothic Book" pitchFamily="18" charset="0"/>
                <a:cs typeface="Franklin Gothic Book" pitchFamily="18" charset="0"/>
              </a:rPr>
              <a:t>Bench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dirty="0" smtClean="0">
                <a:solidFill>
                  <a:srgbClr val="0000FF"/>
                </a:solidFill>
                <a:latin typeface="Franklin Gothic Book" pitchFamily="18" charset="0"/>
                <a:cs typeface="Franklin Gothic Book" pitchFamily="18" charset="0"/>
              </a:rPr>
              <a:t>mark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1003300" y="1574800"/>
            <a:ext cx="7454900" cy="2095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                <a:tab pos="266700" algn="l"/>
              </a:tabLst>
            </a:pPr>
            <a:r>
              <a:rPr lang="en-US" altLang="zh-CN" sz="2376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They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are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bench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marks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established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with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very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high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degree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of</a:t>
            </a:r>
          </a:p>
          <a:p>
            <a:pPr>
              <a:lnSpc>
                <a:spcPts val="3300"/>
              </a:lnSpc>
              <a:tabLst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precision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at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regular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intervals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by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survey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of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India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Department</a:t>
            </a:r>
          </a:p>
          <a:p>
            <a:pPr>
              <a:lnSpc>
                <a:spcPts val="3300"/>
              </a:lnSpc>
              <a:tabLst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all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over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countryTheir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position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and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R.Ls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values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above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mean</a:t>
            </a:r>
          </a:p>
          <a:p>
            <a:pPr>
              <a:lnSpc>
                <a:spcPts val="3300"/>
              </a:lnSpc>
              <a:tabLst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seal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level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at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Karachi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are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given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in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catalogue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formed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by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</a:t>
            </a:r>
          </a:p>
          <a:p>
            <a:pPr>
              <a:lnSpc>
                <a:spcPts val="3300"/>
              </a:lnSpc>
              <a:tabLst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department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.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1003300" y="3721100"/>
            <a:ext cx="19050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378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Mean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sea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level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63500" y="69850"/>
            <a:ext cx="9013825" cy="6692898"/>
          </a:xfrm>
          <a:custGeom>
            <a:avLst/>
            <a:gdLst>
              <a:gd name="connsiteX0" fmla="*/ 0 w 9013825"/>
              <a:gd name="connsiteY0" fmla="*/ 329945 h 6692898"/>
              <a:gd name="connsiteX1" fmla="*/ 329895 w 9013825"/>
              <a:gd name="connsiteY1" fmla="*/ 0 h 6692898"/>
              <a:gd name="connsiteX2" fmla="*/ 329895 w 9013825"/>
              <a:gd name="connsiteY2" fmla="*/ 0 h 6692898"/>
              <a:gd name="connsiteX3" fmla="*/ 329895 w 9013825"/>
              <a:gd name="connsiteY3" fmla="*/ 0 h 6692898"/>
              <a:gd name="connsiteX4" fmla="*/ 8683879 w 9013825"/>
              <a:gd name="connsiteY4" fmla="*/ 0 h 6692898"/>
              <a:gd name="connsiteX5" fmla="*/ 8683879 w 9013825"/>
              <a:gd name="connsiteY5" fmla="*/ 0 h 6692898"/>
              <a:gd name="connsiteX6" fmla="*/ 9013825 w 9013825"/>
              <a:gd name="connsiteY6" fmla="*/ 329945 h 6692898"/>
              <a:gd name="connsiteX7" fmla="*/ 9013825 w 9013825"/>
              <a:gd name="connsiteY7" fmla="*/ 329945 h 6692898"/>
              <a:gd name="connsiteX8" fmla="*/ 9013825 w 9013825"/>
              <a:gd name="connsiteY8" fmla="*/ 329945 h 6692898"/>
              <a:gd name="connsiteX9" fmla="*/ 9013825 w 9013825"/>
              <a:gd name="connsiteY9" fmla="*/ 6363004 h 6692898"/>
              <a:gd name="connsiteX10" fmla="*/ 9013825 w 9013825"/>
              <a:gd name="connsiteY10" fmla="*/ 6363004 h 6692898"/>
              <a:gd name="connsiteX11" fmla="*/ 8683879 w 9013825"/>
              <a:gd name="connsiteY11" fmla="*/ 6692898 h 6692898"/>
              <a:gd name="connsiteX12" fmla="*/ 8683879 w 9013825"/>
              <a:gd name="connsiteY12" fmla="*/ 6692898 h 6692898"/>
              <a:gd name="connsiteX13" fmla="*/ 8683879 w 9013825"/>
              <a:gd name="connsiteY13" fmla="*/ 6692898 h 6692898"/>
              <a:gd name="connsiteX14" fmla="*/ 329895 w 9013825"/>
              <a:gd name="connsiteY14" fmla="*/ 6692898 h 6692898"/>
              <a:gd name="connsiteX15" fmla="*/ 329895 w 9013825"/>
              <a:gd name="connsiteY15" fmla="*/ 6692898 h 6692898"/>
              <a:gd name="connsiteX16" fmla="*/ 0 w 9013825"/>
              <a:gd name="connsiteY16" fmla="*/ 6363004 h 6692898"/>
              <a:gd name="connsiteX17" fmla="*/ 0 w 9013825"/>
              <a:gd name="connsiteY17" fmla="*/ 6363004 h 6692898"/>
              <a:gd name="connsiteX18" fmla="*/ 0 w 9013825"/>
              <a:gd name="connsiteY18" fmla="*/ 329945 h 66928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9013825" h="6692898">
                <a:moveTo>
                  <a:pt x="0" y="329945"/>
                </a:moveTo>
                <a:cubicBezTo>
                  <a:pt x="0" y="147700"/>
                  <a:pt x="147700" y="0"/>
                  <a:pt x="329895" y="0"/>
                </a:cubicBezTo>
                <a:cubicBezTo>
                  <a:pt x="329895" y="0"/>
                  <a:pt x="329895" y="0"/>
                  <a:pt x="329895" y="0"/>
                </a:cubicBezTo>
                <a:lnTo>
                  <a:pt x="329895" y="0"/>
                </a:lnTo>
                <a:lnTo>
                  <a:pt x="8683879" y="0"/>
                </a:lnTo>
                <a:lnTo>
                  <a:pt x="8683879" y="0"/>
                </a:lnTo>
                <a:cubicBezTo>
                  <a:pt x="8866123" y="0"/>
                  <a:pt x="9013825" y="147700"/>
                  <a:pt x="9013825" y="329945"/>
                </a:cubicBezTo>
                <a:cubicBezTo>
                  <a:pt x="9013825" y="329945"/>
                  <a:pt x="9013825" y="329945"/>
                  <a:pt x="9013825" y="329945"/>
                </a:cubicBezTo>
                <a:lnTo>
                  <a:pt x="9013825" y="329945"/>
                </a:lnTo>
                <a:lnTo>
                  <a:pt x="9013825" y="6363004"/>
                </a:lnTo>
                <a:lnTo>
                  <a:pt x="9013825" y="6363004"/>
                </a:lnTo>
                <a:cubicBezTo>
                  <a:pt x="9013825" y="6545198"/>
                  <a:pt x="8866123" y="6692898"/>
                  <a:pt x="8683879" y="6692898"/>
                </a:cubicBezTo>
                <a:cubicBezTo>
                  <a:pt x="8683879" y="6692898"/>
                  <a:pt x="8683879" y="6692898"/>
                  <a:pt x="8683879" y="6692898"/>
                </a:cubicBezTo>
                <a:lnTo>
                  <a:pt x="8683879" y="6692898"/>
                </a:lnTo>
                <a:lnTo>
                  <a:pt x="329895" y="6692898"/>
                </a:lnTo>
                <a:lnTo>
                  <a:pt x="329895" y="6692898"/>
                </a:lnTo>
                <a:cubicBezTo>
                  <a:pt x="147700" y="6692898"/>
                  <a:pt x="0" y="6545198"/>
                  <a:pt x="0" y="6363004"/>
                </a:cubicBezTo>
                <a:cubicBezTo>
                  <a:pt x="0" y="6363004"/>
                  <a:pt x="0" y="6363004"/>
                  <a:pt x="0" y="6363004"/>
                </a:cubicBezTo>
                <a:lnTo>
                  <a:pt x="0" y="329945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57150" y="63500"/>
            <a:ext cx="9026525" cy="6705598"/>
          </a:xfrm>
          <a:custGeom>
            <a:avLst/>
            <a:gdLst>
              <a:gd name="connsiteX0" fmla="*/ 6350 w 9026525"/>
              <a:gd name="connsiteY0" fmla="*/ 336295 h 6705598"/>
              <a:gd name="connsiteX1" fmla="*/ 336245 w 9026525"/>
              <a:gd name="connsiteY1" fmla="*/ 6350 h 6705598"/>
              <a:gd name="connsiteX2" fmla="*/ 336245 w 9026525"/>
              <a:gd name="connsiteY2" fmla="*/ 6350 h 6705598"/>
              <a:gd name="connsiteX3" fmla="*/ 336245 w 9026525"/>
              <a:gd name="connsiteY3" fmla="*/ 6350 h 6705598"/>
              <a:gd name="connsiteX4" fmla="*/ 8690229 w 9026525"/>
              <a:gd name="connsiteY4" fmla="*/ 6350 h 6705598"/>
              <a:gd name="connsiteX5" fmla="*/ 8690229 w 9026525"/>
              <a:gd name="connsiteY5" fmla="*/ 6350 h 6705598"/>
              <a:gd name="connsiteX6" fmla="*/ 9020175 w 9026525"/>
              <a:gd name="connsiteY6" fmla="*/ 336295 h 6705598"/>
              <a:gd name="connsiteX7" fmla="*/ 9020175 w 9026525"/>
              <a:gd name="connsiteY7" fmla="*/ 336295 h 6705598"/>
              <a:gd name="connsiteX8" fmla="*/ 9020175 w 9026525"/>
              <a:gd name="connsiteY8" fmla="*/ 336295 h 6705598"/>
              <a:gd name="connsiteX9" fmla="*/ 9020175 w 9026525"/>
              <a:gd name="connsiteY9" fmla="*/ 6369354 h 6705598"/>
              <a:gd name="connsiteX10" fmla="*/ 9020175 w 9026525"/>
              <a:gd name="connsiteY10" fmla="*/ 6369354 h 6705598"/>
              <a:gd name="connsiteX11" fmla="*/ 8690229 w 9026525"/>
              <a:gd name="connsiteY11" fmla="*/ 6699248 h 6705598"/>
              <a:gd name="connsiteX12" fmla="*/ 8690229 w 9026525"/>
              <a:gd name="connsiteY12" fmla="*/ 6699248 h 6705598"/>
              <a:gd name="connsiteX13" fmla="*/ 8690229 w 9026525"/>
              <a:gd name="connsiteY13" fmla="*/ 6699248 h 6705598"/>
              <a:gd name="connsiteX14" fmla="*/ 336245 w 9026525"/>
              <a:gd name="connsiteY14" fmla="*/ 6699248 h 6705598"/>
              <a:gd name="connsiteX15" fmla="*/ 336245 w 9026525"/>
              <a:gd name="connsiteY15" fmla="*/ 6699248 h 6705598"/>
              <a:gd name="connsiteX16" fmla="*/ 6350 w 9026525"/>
              <a:gd name="connsiteY16" fmla="*/ 6369354 h 6705598"/>
              <a:gd name="connsiteX17" fmla="*/ 6350 w 9026525"/>
              <a:gd name="connsiteY17" fmla="*/ 6369354 h 6705598"/>
              <a:gd name="connsiteX18" fmla="*/ 6350 w 9026525"/>
              <a:gd name="connsiteY18" fmla="*/ 336295 h 67055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9026525" h="6705598">
                <a:moveTo>
                  <a:pt x="6350" y="336295"/>
                </a:moveTo>
                <a:cubicBezTo>
                  <a:pt x="6350" y="154050"/>
                  <a:pt x="154050" y="6350"/>
                  <a:pt x="336245" y="6350"/>
                </a:cubicBezTo>
                <a:cubicBezTo>
                  <a:pt x="336245" y="6350"/>
                  <a:pt x="336245" y="6350"/>
                  <a:pt x="336245" y="6350"/>
                </a:cubicBezTo>
                <a:lnTo>
                  <a:pt x="336245" y="6350"/>
                </a:lnTo>
                <a:lnTo>
                  <a:pt x="8690229" y="6350"/>
                </a:lnTo>
                <a:lnTo>
                  <a:pt x="8690229" y="6350"/>
                </a:lnTo>
                <a:cubicBezTo>
                  <a:pt x="8872473" y="6350"/>
                  <a:pt x="9020175" y="154050"/>
                  <a:pt x="9020175" y="336295"/>
                </a:cubicBezTo>
                <a:cubicBezTo>
                  <a:pt x="9020175" y="336295"/>
                  <a:pt x="9020175" y="336295"/>
                  <a:pt x="9020175" y="336295"/>
                </a:cubicBezTo>
                <a:lnTo>
                  <a:pt x="9020175" y="336295"/>
                </a:lnTo>
                <a:lnTo>
                  <a:pt x="9020175" y="6369354"/>
                </a:lnTo>
                <a:lnTo>
                  <a:pt x="9020175" y="6369354"/>
                </a:lnTo>
                <a:cubicBezTo>
                  <a:pt x="9020175" y="6551548"/>
                  <a:pt x="8872473" y="6699248"/>
                  <a:pt x="8690229" y="6699248"/>
                </a:cubicBezTo>
                <a:cubicBezTo>
                  <a:pt x="8690229" y="6699248"/>
                  <a:pt x="8690229" y="6699248"/>
                  <a:pt x="8690229" y="6699248"/>
                </a:cubicBezTo>
                <a:lnTo>
                  <a:pt x="8690229" y="6699248"/>
                </a:lnTo>
                <a:lnTo>
                  <a:pt x="336245" y="6699248"/>
                </a:lnTo>
                <a:lnTo>
                  <a:pt x="336245" y="6699248"/>
                </a:lnTo>
                <a:cubicBezTo>
                  <a:pt x="154050" y="6699248"/>
                  <a:pt x="6350" y="6551548"/>
                  <a:pt x="6350" y="6369354"/>
                </a:cubicBezTo>
                <a:cubicBezTo>
                  <a:pt x="6350" y="6369354"/>
                  <a:pt x="6350" y="6369354"/>
                  <a:pt x="6350" y="6369354"/>
                </a:cubicBezTo>
                <a:lnTo>
                  <a:pt x="6350" y="336295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0000" y="3771900"/>
            <a:ext cx="4953000" cy="24511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003300" y="698500"/>
            <a:ext cx="5575300" cy="609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800"/>
              </a:lnSpc>
              <a:tabLst/>
            </a:pPr>
            <a:r>
              <a:rPr lang="en-US" altLang="zh-CN" sz="4404" dirty="0" smtClean="0">
                <a:solidFill>
                  <a:srgbClr val="0000FF"/>
                </a:solidFill>
                <a:latin typeface="Franklin Gothic Book" pitchFamily="18" charset="0"/>
                <a:cs typeface="Franklin Gothic Book" pitchFamily="18" charset="0"/>
              </a:rPr>
              <a:t>Permanent</a:t>
            </a:r>
            <a:r>
              <a:rPr lang="en-US" altLang="zh-CN" sz="4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4" dirty="0" smtClean="0">
                <a:solidFill>
                  <a:srgbClr val="0000FF"/>
                </a:solidFill>
                <a:latin typeface="Franklin Gothic Book" pitchFamily="18" charset="0"/>
                <a:cs typeface="Franklin Gothic Book" pitchFamily="18" charset="0"/>
              </a:rPr>
              <a:t>Bench</a:t>
            </a:r>
            <a:r>
              <a:rPr lang="en-US" altLang="zh-CN" sz="4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4" dirty="0" smtClean="0">
                <a:solidFill>
                  <a:srgbClr val="0000FF"/>
                </a:solidFill>
                <a:latin typeface="Franklin Gothic Book" pitchFamily="18" charset="0"/>
                <a:cs typeface="Franklin Gothic Book" pitchFamily="18" charset="0"/>
              </a:rPr>
              <a:t>mark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1003300" y="1574800"/>
            <a:ext cx="7620000" cy="2095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                <a:tab pos="266700" algn="l"/>
              </a:tabLst>
            </a:pPr>
            <a:r>
              <a:rPr lang="en-US" altLang="zh-CN" sz="2376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Permanent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bench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marks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are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fixed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in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between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GTS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bench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marks</a:t>
            </a:r>
          </a:p>
          <a:p>
            <a:pPr>
              <a:lnSpc>
                <a:spcPts val="3300"/>
              </a:lnSpc>
              <a:tabLst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by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govt.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agencies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such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as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railways,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PWD,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etc.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This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bench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marks</a:t>
            </a:r>
          </a:p>
          <a:p>
            <a:pPr>
              <a:lnSpc>
                <a:spcPts val="3300"/>
              </a:lnSpc>
              <a:tabLst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are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written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on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permanent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objects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such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as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milestones,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culverts,</a:t>
            </a:r>
          </a:p>
          <a:p>
            <a:pPr>
              <a:lnSpc>
                <a:spcPts val="3300"/>
              </a:lnSpc>
              <a:tabLst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bridges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etc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their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value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are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clearly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written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and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their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position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are</a:t>
            </a:r>
          </a:p>
          <a:p>
            <a:pPr>
              <a:lnSpc>
                <a:spcPts val="3300"/>
              </a:lnSpc>
              <a:tabLst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recorded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for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future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reference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63500" y="69850"/>
            <a:ext cx="9013825" cy="6692898"/>
          </a:xfrm>
          <a:custGeom>
            <a:avLst/>
            <a:gdLst>
              <a:gd name="connsiteX0" fmla="*/ 0 w 9013825"/>
              <a:gd name="connsiteY0" fmla="*/ 329945 h 6692898"/>
              <a:gd name="connsiteX1" fmla="*/ 329895 w 9013825"/>
              <a:gd name="connsiteY1" fmla="*/ 0 h 6692898"/>
              <a:gd name="connsiteX2" fmla="*/ 329895 w 9013825"/>
              <a:gd name="connsiteY2" fmla="*/ 0 h 6692898"/>
              <a:gd name="connsiteX3" fmla="*/ 329895 w 9013825"/>
              <a:gd name="connsiteY3" fmla="*/ 0 h 6692898"/>
              <a:gd name="connsiteX4" fmla="*/ 8683879 w 9013825"/>
              <a:gd name="connsiteY4" fmla="*/ 0 h 6692898"/>
              <a:gd name="connsiteX5" fmla="*/ 8683879 w 9013825"/>
              <a:gd name="connsiteY5" fmla="*/ 0 h 6692898"/>
              <a:gd name="connsiteX6" fmla="*/ 9013825 w 9013825"/>
              <a:gd name="connsiteY6" fmla="*/ 329945 h 6692898"/>
              <a:gd name="connsiteX7" fmla="*/ 9013825 w 9013825"/>
              <a:gd name="connsiteY7" fmla="*/ 329945 h 6692898"/>
              <a:gd name="connsiteX8" fmla="*/ 9013825 w 9013825"/>
              <a:gd name="connsiteY8" fmla="*/ 329945 h 6692898"/>
              <a:gd name="connsiteX9" fmla="*/ 9013825 w 9013825"/>
              <a:gd name="connsiteY9" fmla="*/ 6363004 h 6692898"/>
              <a:gd name="connsiteX10" fmla="*/ 9013825 w 9013825"/>
              <a:gd name="connsiteY10" fmla="*/ 6363004 h 6692898"/>
              <a:gd name="connsiteX11" fmla="*/ 8683879 w 9013825"/>
              <a:gd name="connsiteY11" fmla="*/ 6692898 h 6692898"/>
              <a:gd name="connsiteX12" fmla="*/ 8683879 w 9013825"/>
              <a:gd name="connsiteY12" fmla="*/ 6692898 h 6692898"/>
              <a:gd name="connsiteX13" fmla="*/ 8683879 w 9013825"/>
              <a:gd name="connsiteY13" fmla="*/ 6692898 h 6692898"/>
              <a:gd name="connsiteX14" fmla="*/ 329895 w 9013825"/>
              <a:gd name="connsiteY14" fmla="*/ 6692898 h 6692898"/>
              <a:gd name="connsiteX15" fmla="*/ 329895 w 9013825"/>
              <a:gd name="connsiteY15" fmla="*/ 6692898 h 6692898"/>
              <a:gd name="connsiteX16" fmla="*/ 0 w 9013825"/>
              <a:gd name="connsiteY16" fmla="*/ 6363004 h 6692898"/>
              <a:gd name="connsiteX17" fmla="*/ 0 w 9013825"/>
              <a:gd name="connsiteY17" fmla="*/ 6363004 h 6692898"/>
              <a:gd name="connsiteX18" fmla="*/ 0 w 9013825"/>
              <a:gd name="connsiteY18" fmla="*/ 329945 h 66928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9013825" h="6692898">
                <a:moveTo>
                  <a:pt x="0" y="329945"/>
                </a:moveTo>
                <a:cubicBezTo>
                  <a:pt x="0" y="147700"/>
                  <a:pt x="147700" y="0"/>
                  <a:pt x="329895" y="0"/>
                </a:cubicBezTo>
                <a:cubicBezTo>
                  <a:pt x="329895" y="0"/>
                  <a:pt x="329895" y="0"/>
                  <a:pt x="329895" y="0"/>
                </a:cubicBezTo>
                <a:lnTo>
                  <a:pt x="329895" y="0"/>
                </a:lnTo>
                <a:lnTo>
                  <a:pt x="8683879" y="0"/>
                </a:lnTo>
                <a:lnTo>
                  <a:pt x="8683879" y="0"/>
                </a:lnTo>
                <a:cubicBezTo>
                  <a:pt x="8866123" y="0"/>
                  <a:pt x="9013825" y="147700"/>
                  <a:pt x="9013825" y="329945"/>
                </a:cubicBezTo>
                <a:cubicBezTo>
                  <a:pt x="9013825" y="329945"/>
                  <a:pt x="9013825" y="329945"/>
                  <a:pt x="9013825" y="329945"/>
                </a:cubicBezTo>
                <a:lnTo>
                  <a:pt x="9013825" y="329945"/>
                </a:lnTo>
                <a:lnTo>
                  <a:pt x="9013825" y="6363004"/>
                </a:lnTo>
                <a:lnTo>
                  <a:pt x="9013825" y="6363004"/>
                </a:lnTo>
                <a:cubicBezTo>
                  <a:pt x="9013825" y="6545198"/>
                  <a:pt x="8866123" y="6692898"/>
                  <a:pt x="8683879" y="6692898"/>
                </a:cubicBezTo>
                <a:cubicBezTo>
                  <a:pt x="8683879" y="6692898"/>
                  <a:pt x="8683879" y="6692898"/>
                  <a:pt x="8683879" y="6692898"/>
                </a:cubicBezTo>
                <a:lnTo>
                  <a:pt x="8683879" y="6692898"/>
                </a:lnTo>
                <a:lnTo>
                  <a:pt x="329895" y="6692898"/>
                </a:lnTo>
                <a:lnTo>
                  <a:pt x="329895" y="6692898"/>
                </a:lnTo>
                <a:cubicBezTo>
                  <a:pt x="147700" y="6692898"/>
                  <a:pt x="0" y="6545198"/>
                  <a:pt x="0" y="6363004"/>
                </a:cubicBezTo>
                <a:cubicBezTo>
                  <a:pt x="0" y="6363004"/>
                  <a:pt x="0" y="6363004"/>
                  <a:pt x="0" y="6363004"/>
                </a:cubicBezTo>
                <a:lnTo>
                  <a:pt x="0" y="329945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57150" y="63500"/>
            <a:ext cx="9026525" cy="6705598"/>
          </a:xfrm>
          <a:custGeom>
            <a:avLst/>
            <a:gdLst>
              <a:gd name="connsiteX0" fmla="*/ 6350 w 9026525"/>
              <a:gd name="connsiteY0" fmla="*/ 336295 h 6705598"/>
              <a:gd name="connsiteX1" fmla="*/ 336245 w 9026525"/>
              <a:gd name="connsiteY1" fmla="*/ 6350 h 6705598"/>
              <a:gd name="connsiteX2" fmla="*/ 336245 w 9026525"/>
              <a:gd name="connsiteY2" fmla="*/ 6350 h 6705598"/>
              <a:gd name="connsiteX3" fmla="*/ 336245 w 9026525"/>
              <a:gd name="connsiteY3" fmla="*/ 6350 h 6705598"/>
              <a:gd name="connsiteX4" fmla="*/ 8690229 w 9026525"/>
              <a:gd name="connsiteY4" fmla="*/ 6350 h 6705598"/>
              <a:gd name="connsiteX5" fmla="*/ 8690229 w 9026525"/>
              <a:gd name="connsiteY5" fmla="*/ 6350 h 6705598"/>
              <a:gd name="connsiteX6" fmla="*/ 9020175 w 9026525"/>
              <a:gd name="connsiteY6" fmla="*/ 336295 h 6705598"/>
              <a:gd name="connsiteX7" fmla="*/ 9020175 w 9026525"/>
              <a:gd name="connsiteY7" fmla="*/ 336295 h 6705598"/>
              <a:gd name="connsiteX8" fmla="*/ 9020175 w 9026525"/>
              <a:gd name="connsiteY8" fmla="*/ 336295 h 6705598"/>
              <a:gd name="connsiteX9" fmla="*/ 9020175 w 9026525"/>
              <a:gd name="connsiteY9" fmla="*/ 6369354 h 6705598"/>
              <a:gd name="connsiteX10" fmla="*/ 9020175 w 9026525"/>
              <a:gd name="connsiteY10" fmla="*/ 6369354 h 6705598"/>
              <a:gd name="connsiteX11" fmla="*/ 8690229 w 9026525"/>
              <a:gd name="connsiteY11" fmla="*/ 6699248 h 6705598"/>
              <a:gd name="connsiteX12" fmla="*/ 8690229 w 9026525"/>
              <a:gd name="connsiteY12" fmla="*/ 6699248 h 6705598"/>
              <a:gd name="connsiteX13" fmla="*/ 8690229 w 9026525"/>
              <a:gd name="connsiteY13" fmla="*/ 6699248 h 6705598"/>
              <a:gd name="connsiteX14" fmla="*/ 336245 w 9026525"/>
              <a:gd name="connsiteY14" fmla="*/ 6699248 h 6705598"/>
              <a:gd name="connsiteX15" fmla="*/ 336245 w 9026525"/>
              <a:gd name="connsiteY15" fmla="*/ 6699248 h 6705598"/>
              <a:gd name="connsiteX16" fmla="*/ 6350 w 9026525"/>
              <a:gd name="connsiteY16" fmla="*/ 6369354 h 6705598"/>
              <a:gd name="connsiteX17" fmla="*/ 6350 w 9026525"/>
              <a:gd name="connsiteY17" fmla="*/ 6369354 h 6705598"/>
              <a:gd name="connsiteX18" fmla="*/ 6350 w 9026525"/>
              <a:gd name="connsiteY18" fmla="*/ 336295 h 67055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9026525" h="6705598">
                <a:moveTo>
                  <a:pt x="6350" y="336295"/>
                </a:moveTo>
                <a:cubicBezTo>
                  <a:pt x="6350" y="154050"/>
                  <a:pt x="154050" y="6350"/>
                  <a:pt x="336245" y="6350"/>
                </a:cubicBezTo>
                <a:cubicBezTo>
                  <a:pt x="336245" y="6350"/>
                  <a:pt x="336245" y="6350"/>
                  <a:pt x="336245" y="6350"/>
                </a:cubicBezTo>
                <a:lnTo>
                  <a:pt x="336245" y="6350"/>
                </a:lnTo>
                <a:lnTo>
                  <a:pt x="8690229" y="6350"/>
                </a:lnTo>
                <a:lnTo>
                  <a:pt x="8690229" y="6350"/>
                </a:lnTo>
                <a:cubicBezTo>
                  <a:pt x="8872473" y="6350"/>
                  <a:pt x="9020175" y="154050"/>
                  <a:pt x="9020175" y="336295"/>
                </a:cubicBezTo>
                <a:cubicBezTo>
                  <a:pt x="9020175" y="336295"/>
                  <a:pt x="9020175" y="336295"/>
                  <a:pt x="9020175" y="336295"/>
                </a:cubicBezTo>
                <a:lnTo>
                  <a:pt x="9020175" y="336295"/>
                </a:lnTo>
                <a:lnTo>
                  <a:pt x="9020175" y="6369354"/>
                </a:lnTo>
                <a:lnTo>
                  <a:pt x="9020175" y="6369354"/>
                </a:lnTo>
                <a:cubicBezTo>
                  <a:pt x="9020175" y="6551548"/>
                  <a:pt x="8872473" y="6699248"/>
                  <a:pt x="8690229" y="6699248"/>
                </a:cubicBezTo>
                <a:cubicBezTo>
                  <a:pt x="8690229" y="6699248"/>
                  <a:pt x="8690229" y="6699248"/>
                  <a:pt x="8690229" y="6699248"/>
                </a:cubicBezTo>
                <a:lnTo>
                  <a:pt x="8690229" y="6699248"/>
                </a:lnTo>
                <a:lnTo>
                  <a:pt x="336245" y="6699248"/>
                </a:lnTo>
                <a:lnTo>
                  <a:pt x="336245" y="6699248"/>
                </a:lnTo>
                <a:cubicBezTo>
                  <a:pt x="154050" y="6699248"/>
                  <a:pt x="6350" y="6551548"/>
                  <a:pt x="6350" y="6369354"/>
                </a:cubicBezTo>
                <a:cubicBezTo>
                  <a:pt x="6350" y="6369354"/>
                  <a:pt x="6350" y="6369354"/>
                  <a:pt x="6350" y="6369354"/>
                </a:cubicBezTo>
                <a:lnTo>
                  <a:pt x="6350" y="336295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546100" y="673100"/>
            <a:ext cx="7874000" cy="142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600"/>
              </a:lnSpc>
              <a:tabLst>
                <a:tab pos="266700" algn="l"/>
              </a:tabLst>
            </a:pPr>
            <a:r>
              <a:rPr lang="en-US" altLang="zh-CN" sz="2726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3206" i="1" dirty="0" smtClean="0">
                <a:solidFill>
                  <a:srgbClr val="0000FF"/>
                </a:solidFill>
                <a:latin typeface="Perpetua" pitchFamily="18" charset="0"/>
                <a:cs typeface="Perpetua" pitchFamily="18" charset="0"/>
              </a:rPr>
              <a:t>Arbitrary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FF"/>
                </a:solidFill>
                <a:latin typeface="Perpetua" pitchFamily="18" charset="0"/>
                <a:cs typeface="Perpetua" pitchFamily="18" charset="0"/>
              </a:rPr>
              <a:t>bench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FF"/>
                </a:solidFill>
                <a:latin typeface="Perpetua" pitchFamily="18" charset="0"/>
                <a:cs typeface="Perpetua" pitchFamily="18" charset="0"/>
              </a:rPr>
              <a:t>marks</a:t>
            </a:r>
            <a:r>
              <a:rPr lang="en-US" altLang="zh-CN" sz="3206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:-These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are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reference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points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whose</a:t>
            </a:r>
          </a:p>
          <a:p>
            <a:pPr>
              <a:lnSpc>
                <a:spcPts val="3800"/>
              </a:lnSpc>
              <a:tabLst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R.L.s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are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arbitrarily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assumed.They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are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used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in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small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works</a:t>
            </a:r>
          </a:p>
          <a:p>
            <a:pPr>
              <a:lnSpc>
                <a:spcPts val="3800"/>
              </a:lnSpc>
              <a:tabLst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such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bench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mark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may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be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assumed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100.or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50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m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546100" y="2247900"/>
            <a:ext cx="7772400" cy="2400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600"/>
              </a:lnSpc>
              <a:tabLst>
                <a:tab pos="266700" algn="l"/>
              </a:tabLst>
            </a:pPr>
            <a:r>
              <a:rPr lang="en-US" altLang="zh-CN" sz="2726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3206" i="1" dirty="0" smtClean="0">
                <a:solidFill>
                  <a:srgbClr val="0000FF"/>
                </a:solidFill>
                <a:latin typeface="Perpetua" pitchFamily="18" charset="0"/>
                <a:cs typeface="Perpetua" pitchFamily="18" charset="0"/>
              </a:rPr>
              <a:t>Temporary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FF"/>
                </a:solidFill>
                <a:latin typeface="Perpetua" pitchFamily="18" charset="0"/>
                <a:cs typeface="Perpetua" pitchFamily="18" charset="0"/>
              </a:rPr>
              <a:t>bench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FF"/>
                </a:solidFill>
                <a:latin typeface="Perpetua" pitchFamily="18" charset="0"/>
                <a:cs typeface="Perpetua" pitchFamily="18" charset="0"/>
              </a:rPr>
              <a:t>marks</a:t>
            </a:r>
            <a:r>
              <a:rPr lang="en-US" altLang="zh-CN" sz="3206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:-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They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are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reference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points</a:t>
            </a:r>
          </a:p>
          <a:p>
            <a:pPr>
              <a:lnSpc>
                <a:spcPts val="3800"/>
              </a:lnSpc>
              <a:tabLst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established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during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levelling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operations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when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there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</a:t>
            </a:r>
          </a:p>
          <a:p>
            <a:pPr>
              <a:lnSpc>
                <a:spcPts val="3800"/>
              </a:lnSpc>
              <a:tabLst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break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in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work,or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at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end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of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day’s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work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value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of</a:t>
            </a:r>
          </a:p>
          <a:p>
            <a:pPr>
              <a:lnSpc>
                <a:spcPts val="3800"/>
              </a:lnSpc>
              <a:tabLst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3206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reduced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levels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are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marked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on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some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permanent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objects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such</a:t>
            </a:r>
          </a:p>
          <a:p>
            <a:pPr>
              <a:lnSpc>
                <a:spcPts val="3800"/>
              </a:lnSpc>
              <a:tabLst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stones,trees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etc.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63500" y="69850"/>
            <a:ext cx="9013825" cy="6692898"/>
          </a:xfrm>
          <a:custGeom>
            <a:avLst/>
            <a:gdLst>
              <a:gd name="connsiteX0" fmla="*/ 0 w 9013825"/>
              <a:gd name="connsiteY0" fmla="*/ 329945 h 6692898"/>
              <a:gd name="connsiteX1" fmla="*/ 329895 w 9013825"/>
              <a:gd name="connsiteY1" fmla="*/ 0 h 6692898"/>
              <a:gd name="connsiteX2" fmla="*/ 329895 w 9013825"/>
              <a:gd name="connsiteY2" fmla="*/ 0 h 6692898"/>
              <a:gd name="connsiteX3" fmla="*/ 329895 w 9013825"/>
              <a:gd name="connsiteY3" fmla="*/ 0 h 6692898"/>
              <a:gd name="connsiteX4" fmla="*/ 8683879 w 9013825"/>
              <a:gd name="connsiteY4" fmla="*/ 0 h 6692898"/>
              <a:gd name="connsiteX5" fmla="*/ 8683879 w 9013825"/>
              <a:gd name="connsiteY5" fmla="*/ 0 h 6692898"/>
              <a:gd name="connsiteX6" fmla="*/ 9013825 w 9013825"/>
              <a:gd name="connsiteY6" fmla="*/ 329945 h 6692898"/>
              <a:gd name="connsiteX7" fmla="*/ 9013825 w 9013825"/>
              <a:gd name="connsiteY7" fmla="*/ 329945 h 6692898"/>
              <a:gd name="connsiteX8" fmla="*/ 9013825 w 9013825"/>
              <a:gd name="connsiteY8" fmla="*/ 329945 h 6692898"/>
              <a:gd name="connsiteX9" fmla="*/ 9013825 w 9013825"/>
              <a:gd name="connsiteY9" fmla="*/ 6363004 h 6692898"/>
              <a:gd name="connsiteX10" fmla="*/ 9013825 w 9013825"/>
              <a:gd name="connsiteY10" fmla="*/ 6363004 h 6692898"/>
              <a:gd name="connsiteX11" fmla="*/ 8683879 w 9013825"/>
              <a:gd name="connsiteY11" fmla="*/ 6692898 h 6692898"/>
              <a:gd name="connsiteX12" fmla="*/ 8683879 w 9013825"/>
              <a:gd name="connsiteY12" fmla="*/ 6692898 h 6692898"/>
              <a:gd name="connsiteX13" fmla="*/ 8683879 w 9013825"/>
              <a:gd name="connsiteY13" fmla="*/ 6692898 h 6692898"/>
              <a:gd name="connsiteX14" fmla="*/ 329895 w 9013825"/>
              <a:gd name="connsiteY14" fmla="*/ 6692898 h 6692898"/>
              <a:gd name="connsiteX15" fmla="*/ 329895 w 9013825"/>
              <a:gd name="connsiteY15" fmla="*/ 6692898 h 6692898"/>
              <a:gd name="connsiteX16" fmla="*/ 0 w 9013825"/>
              <a:gd name="connsiteY16" fmla="*/ 6363004 h 6692898"/>
              <a:gd name="connsiteX17" fmla="*/ 0 w 9013825"/>
              <a:gd name="connsiteY17" fmla="*/ 6363004 h 6692898"/>
              <a:gd name="connsiteX18" fmla="*/ 0 w 9013825"/>
              <a:gd name="connsiteY18" fmla="*/ 329945 h 66928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9013825" h="6692898">
                <a:moveTo>
                  <a:pt x="0" y="329945"/>
                </a:moveTo>
                <a:cubicBezTo>
                  <a:pt x="0" y="147700"/>
                  <a:pt x="147700" y="0"/>
                  <a:pt x="329895" y="0"/>
                </a:cubicBezTo>
                <a:cubicBezTo>
                  <a:pt x="329895" y="0"/>
                  <a:pt x="329895" y="0"/>
                  <a:pt x="329895" y="0"/>
                </a:cubicBezTo>
                <a:lnTo>
                  <a:pt x="329895" y="0"/>
                </a:lnTo>
                <a:lnTo>
                  <a:pt x="8683879" y="0"/>
                </a:lnTo>
                <a:lnTo>
                  <a:pt x="8683879" y="0"/>
                </a:lnTo>
                <a:cubicBezTo>
                  <a:pt x="8866123" y="0"/>
                  <a:pt x="9013825" y="147700"/>
                  <a:pt x="9013825" y="329945"/>
                </a:cubicBezTo>
                <a:cubicBezTo>
                  <a:pt x="9013825" y="329945"/>
                  <a:pt x="9013825" y="329945"/>
                  <a:pt x="9013825" y="329945"/>
                </a:cubicBezTo>
                <a:lnTo>
                  <a:pt x="9013825" y="329945"/>
                </a:lnTo>
                <a:lnTo>
                  <a:pt x="9013825" y="6363004"/>
                </a:lnTo>
                <a:lnTo>
                  <a:pt x="9013825" y="6363004"/>
                </a:lnTo>
                <a:cubicBezTo>
                  <a:pt x="9013825" y="6545198"/>
                  <a:pt x="8866123" y="6692898"/>
                  <a:pt x="8683879" y="6692898"/>
                </a:cubicBezTo>
                <a:cubicBezTo>
                  <a:pt x="8683879" y="6692898"/>
                  <a:pt x="8683879" y="6692898"/>
                  <a:pt x="8683879" y="6692898"/>
                </a:cubicBezTo>
                <a:lnTo>
                  <a:pt x="8683879" y="6692898"/>
                </a:lnTo>
                <a:lnTo>
                  <a:pt x="329895" y="6692898"/>
                </a:lnTo>
                <a:lnTo>
                  <a:pt x="329895" y="6692898"/>
                </a:lnTo>
                <a:cubicBezTo>
                  <a:pt x="147700" y="6692898"/>
                  <a:pt x="0" y="6545198"/>
                  <a:pt x="0" y="6363004"/>
                </a:cubicBezTo>
                <a:cubicBezTo>
                  <a:pt x="0" y="6363004"/>
                  <a:pt x="0" y="6363004"/>
                  <a:pt x="0" y="6363004"/>
                </a:cubicBezTo>
                <a:lnTo>
                  <a:pt x="0" y="329945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57150" y="63500"/>
            <a:ext cx="9026525" cy="6705598"/>
          </a:xfrm>
          <a:custGeom>
            <a:avLst/>
            <a:gdLst>
              <a:gd name="connsiteX0" fmla="*/ 6350 w 9026525"/>
              <a:gd name="connsiteY0" fmla="*/ 336295 h 6705598"/>
              <a:gd name="connsiteX1" fmla="*/ 336245 w 9026525"/>
              <a:gd name="connsiteY1" fmla="*/ 6350 h 6705598"/>
              <a:gd name="connsiteX2" fmla="*/ 336245 w 9026525"/>
              <a:gd name="connsiteY2" fmla="*/ 6350 h 6705598"/>
              <a:gd name="connsiteX3" fmla="*/ 336245 w 9026525"/>
              <a:gd name="connsiteY3" fmla="*/ 6350 h 6705598"/>
              <a:gd name="connsiteX4" fmla="*/ 8690229 w 9026525"/>
              <a:gd name="connsiteY4" fmla="*/ 6350 h 6705598"/>
              <a:gd name="connsiteX5" fmla="*/ 8690229 w 9026525"/>
              <a:gd name="connsiteY5" fmla="*/ 6350 h 6705598"/>
              <a:gd name="connsiteX6" fmla="*/ 9020175 w 9026525"/>
              <a:gd name="connsiteY6" fmla="*/ 336295 h 6705598"/>
              <a:gd name="connsiteX7" fmla="*/ 9020175 w 9026525"/>
              <a:gd name="connsiteY7" fmla="*/ 336295 h 6705598"/>
              <a:gd name="connsiteX8" fmla="*/ 9020175 w 9026525"/>
              <a:gd name="connsiteY8" fmla="*/ 336295 h 6705598"/>
              <a:gd name="connsiteX9" fmla="*/ 9020175 w 9026525"/>
              <a:gd name="connsiteY9" fmla="*/ 6369354 h 6705598"/>
              <a:gd name="connsiteX10" fmla="*/ 9020175 w 9026525"/>
              <a:gd name="connsiteY10" fmla="*/ 6369354 h 6705598"/>
              <a:gd name="connsiteX11" fmla="*/ 8690229 w 9026525"/>
              <a:gd name="connsiteY11" fmla="*/ 6699248 h 6705598"/>
              <a:gd name="connsiteX12" fmla="*/ 8690229 w 9026525"/>
              <a:gd name="connsiteY12" fmla="*/ 6699248 h 6705598"/>
              <a:gd name="connsiteX13" fmla="*/ 8690229 w 9026525"/>
              <a:gd name="connsiteY13" fmla="*/ 6699248 h 6705598"/>
              <a:gd name="connsiteX14" fmla="*/ 336245 w 9026525"/>
              <a:gd name="connsiteY14" fmla="*/ 6699248 h 6705598"/>
              <a:gd name="connsiteX15" fmla="*/ 336245 w 9026525"/>
              <a:gd name="connsiteY15" fmla="*/ 6699248 h 6705598"/>
              <a:gd name="connsiteX16" fmla="*/ 6350 w 9026525"/>
              <a:gd name="connsiteY16" fmla="*/ 6369354 h 6705598"/>
              <a:gd name="connsiteX17" fmla="*/ 6350 w 9026525"/>
              <a:gd name="connsiteY17" fmla="*/ 6369354 h 6705598"/>
              <a:gd name="connsiteX18" fmla="*/ 6350 w 9026525"/>
              <a:gd name="connsiteY18" fmla="*/ 336295 h 67055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9026525" h="6705598">
                <a:moveTo>
                  <a:pt x="6350" y="336295"/>
                </a:moveTo>
                <a:cubicBezTo>
                  <a:pt x="6350" y="154050"/>
                  <a:pt x="154050" y="6350"/>
                  <a:pt x="336245" y="6350"/>
                </a:cubicBezTo>
                <a:cubicBezTo>
                  <a:pt x="336245" y="6350"/>
                  <a:pt x="336245" y="6350"/>
                  <a:pt x="336245" y="6350"/>
                </a:cubicBezTo>
                <a:lnTo>
                  <a:pt x="336245" y="6350"/>
                </a:lnTo>
                <a:lnTo>
                  <a:pt x="8690229" y="6350"/>
                </a:lnTo>
                <a:lnTo>
                  <a:pt x="8690229" y="6350"/>
                </a:lnTo>
                <a:cubicBezTo>
                  <a:pt x="8872473" y="6350"/>
                  <a:pt x="9020175" y="154050"/>
                  <a:pt x="9020175" y="336295"/>
                </a:cubicBezTo>
                <a:cubicBezTo>
                  <a:pt x="9020175" y="336295"/>
                  <a:pt x="9020175" y="336295"/>
                  <a:pt x="9020175" y="336295"/>
                </a:cubicBezTo>
                <a:lnTo>
                  <a:pt x="9020175" y="336295"/>
                </a:lnTo>
                <a:lnTo>
                  <a:pt x="9020175" y="6369354"/>
                </a:lnTo>
                <a:lnTo>
                  <a:pt x="9020175" y="6369354"/>
                </a:lnTo>
                <a:cubicBezTo>
                  <a:pt x="9020175" y="6551548"/>
                  <a:pt x="8872473" y="6699248"/>
                  <a:pt x="8690229" y="6699248"/>
                </a:cubicBezTo>
                <a:cubicBezTo>
                  <a:pt x="8690229" y="6699248"/>
                  <a:pt x="8690229" y="6699248"/>
                  <a:pt x="8690229" y="6699248"/>
                </a:cubicBezTo>
                <a:lnTo>
                  <a:pt x="8690229" y="6699248"/>
                </a:lnTo>
                <a:lnTo>
                  <a:pt x="336245" y="6699248"/>
                </a:lnTo>
                <a:lnTo>
                  <a:pt x="336245" y="6699248"/>
                </a:lnTo>
                <a:cubicBezTo>
                  <a:pt x="154050" y="6699248"/>
                  <a:pt x="6350" y="6551548"/>
                  <a:pt x="6350" y="6369354"/>
                </a:cubicBezTo>
                <a:cubicBezTo>
                  <a:pt x="6350" y="6369354"/>
                  <a:pt x="6350" y="6369354"/>
                  <a:pt x="6350" y="6369354"/>
                </a:cubicBezTo>
                <a:lnTo>
                  <a:pt x="6350" y="336295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1003300" y="762000"/>
            <a:ext cx="7073900" cy="558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/>
            </a:pPr>
            <a:r>
              <a:rPr lang="en-US" altLang="zh-CN" sz="3995" dirty="0" smtClean="0">
                <a:solidFill>
                  <a:srgbClr val="0000FF"/>
                </a:solidFill>
                <a:latin typeface="Franklin Gothic Book" pitchFamily="18" charset="0"/>
                <a:cs typeface="Franklin Gothic Book" pitchFamily="18" charset="0"/>
              </a:rPr>
              <a:t>Temporary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dirty="0" smtClean="0">
                <a:solidFill>
                  <a:srgbClr val="0000FF"/>
                </a:solidFill>
                <a:latin typeface="Franklin Gothic Book" pitchFamily="18" charset="0"/>
                <a:cs typeface="Franklin Gothic Book" pitchFamily="18" charset="0"/>
              </a:rPr>
              <a:t>Adjustments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dirty="0" smtClean="0">
                <a:solidFill>
                  <a:srgbClr val="0000FF"/>
                </a:solidFill>
                <a:latin typeface="Franklin Gothic Book" pitchFamily="18" charset="0"/>
                <a:cs typeface="Franklin Gothic Book" pitchFamily="18" charset="0"/>
              </a:rPr>
              <a:t>of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dirty="0" smtClean="0">
                <a:solidFill>
                  <a:srgbClr val="0000FF"/>
                </a:solidFill>
                <a:latin typeface="Franklin Gothic Book" pitchFamily="18" charset="0"/>
                <a:cs typeface="Franklin Gothic Book" pitchFamily="18" charset="0"/>
              </a:rPr>
              <a:t>a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dirty="0" smtClean="0">
                <a:solidFill>
                  <a:srgbClr val="0000FF"/>
                </a:solidFill>
                <a:latin typeface="Franklin Gothic Book" pitchFamily="18" charset="0"/>
                <a:cs typeface="Franklin Gothic Book" pitchFamily="18" charset="0"/>
              </a:rPr>
              <a:t>level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1003300" y="1524000"/>
            <a:ext cx="6680200" cy="444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500"/>
              </a:lnSpc>
              <a:tabLst/>
            </a:pPr>
            <a:r>
              <a:rPr lang="en-US" altLang="zh-CN" sz="2723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These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adjustments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are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performed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at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every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setup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of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1270000" y="2006600"/>
            <a:ext cx="1397000" cy="457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600"/>
              </a:lnSpc>
              <a:tabLst/>
            </a:pPr>
            <a:r>
              <a:rPr lang="en-US" altLang="zh-CN" sz="3206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instrument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1003300" y="2565400"/>
            <a:ext cx="2628900" cy="444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500"/>
              </a:lnSpc>
              <a:tabLst/>
            </a:pPr>
            <a:r>
              <a:rPr lang="en-US" altLang="zh-CN" sz="2723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Setting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up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of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level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1003300" y="3136900"/>
            <a:ext cx="2997200" cy="444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500"/>
              </a:lnSpc>
              <a:tabLst/>
            </a:pPr>
            <a:r>
              <a:rPr lang="en-US" altLang="zh-CN" sz="2723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Levelling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of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telescope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1003300" y="3721100"/>
            <a:ext cx="3492500" cy="1016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600"/>
              </a:lnSpc>
              <a:tabLst/>
            </a:pPr>
            <a:r>
              <a:rPr lang="en-US" altLang="zh-CN" sz="2726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3206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Focusing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of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eye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peace</a:t>
            </a:r>
          </a:p>
          <a:p>
            <a:pPr>
              <a:lnSpc>
                <a:spcPts val="4400"/>
              </a:lnSpc>
              <a:tabLst/>
            </a:pPr>
            <a:r>
              <a:rPr lang="en-US" altLang="zh-CN" sz="2723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Focusing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of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object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glass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63500" y="69850"/>
            <a:ext cx="9013825" cy="6692898"/>
          </a:xfrm>
          <a:custGeom>
            <a:avLst/>
            <a:gdLst>
              <a:gd name="connsiteX0" fmla="*/ 0 w 9013825"/>
              <a:gd name="connsiteY0" fmla="*/ 329945 h 6692898"/>
              <a:gd name="connsiteX1" fmla="*/ 329895 w 9013825"/>
              <a:gd name="connsiteY1" fmla="*/ 0 h 6692898"/>
              <a:gd name="connsiteX2" fmla="*/ 329895 w 9013825"/>
              <a:gd name="connsiteY2" fmla="*/ 0 h 6692898"/>
              <a:gd name="connsiteX3" fmla="*/ 329895 w 9013825"/>
              <a:gd name="connsiteY3" fmla="*/ 0 h 6692898"/>
              <a:gd name="connsiteX4" fmla="*/ 8683879 w 9013825"/>
              <a:gd name="connsiteY4" fmla="*/ 0 h 6692898"/>
              <a:gd name="connsiteX5" fmla="*/ 8683879 w 9013825"/>
              <a:gd name="connsiteY5" fmla="*/ 0 h 6692898"/>
              <a:gd name="connsiteX6" fmla="*/ 9013825 w 9013825"/>
              <a:gd name="connsiteY6" fmla="*/ 329945 h 6692898"/>
              <a:gd name="connsiteX7" fmla="*/ 9013825 w 9013825"/>
              <a:gd name="connsiteY7" fmla="*/ 329945 h 6692898"/>
              <a:gd name="connsiteX8" fmla="*/ 9013825 w 9013825"/>
              <a:gd name="connsiteY8" fmla="*/ 329945 h 6692898"/>
              <a:gd name="connsiteX9" fmla="*/ 9013825 w 9013825"/>
              <a:gd name="connsiteY9" fmla="*/ 6363004 h 6692898"/>
              <a:gd name="connsiteX10" fmla="*/ 9013825 w 9013825"/>
              <a:gd name="connsiteY10" fmla="*/ 6363004 h 6692898"/>
              <a:gd name="connsiteX11" fmla="*/ 8683879 w 9013825"/>
              <a:gd name="connsiteY11" fmla="*/ 6692898 h 6692898"/>
              <a:gd name="connsiteX12" fmla="*/ 8683879 w 9013825"/>
              <a:gd name="connsiteY12" fmla="*/ 6692898 h 6692898"/>
              <a:gd name="connsiteX13" fmla="*/ 8683879 w 9013825"/>
              <a:gd name="connsiteY13" fmla="*/ 6692898 h 6692898"/>
              <a:gd name="connsiteX14" fmla="*/ 329895 w 9013825"/>
              <a:gd name="connsiteY14" fmla="*/ 6692898 h 6692898"/>
              <a:gd name="connsiteX15" fmla="*/ 329895 w 9013825"/>
              <a:gd name="connsiteY15" fmla="*/ 6692898 h 6692898"/>
              <a:gd name="connsiteX16" fmla="*/ 0 w 9013825"/>
              <a:gd name="connsiteY16" fmla="*/ 6363004 h 6692898"/>
              <a:gd name="connsiteX17" fmla="*/ 0 w 9013825"/>
              <a:gd name="connsiteY17" fmla="*/ 6363004 h 6692898"/>
              <a:gd name="connsiteX18" fmla="*/ 0 w 9013825"/>
              <a:gd name="connsiteY18" fmla="*/ 329945 h 66928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9013825" h="6692898">
                <a:moveTo>
                  <a:pt x="0" y="329945"/>
                </a:moveTo>
                <a:cubicBezTo>
                  <a:pt x="0" y="147700"/>
                  <a:pt x="147700" y="0"/>
                  <a:pt x="329895" y="0"/>
                </a:cubicBezTo>
                <a:cubicBezTo>
                  <a:pt x="329895" y="0"/>
                  <a:pt x="329895" y="0"/>
                  <a:pt x="329895" y="0"/>
                </a:cubicBezTo>
                <a:lnTo>
                  <a:pt x="329895" y="0"/>
                </a:lnTo>
                <a:lnTo>
                  <a:pt x="8683879" y="0"/>
                </a:lnTo>
                <a:lnTo>
                  <a:pt x="8683879" y="0"/>
                </a:lnTo>
                <a:cubicBezTo>
                  <a:pt x="8866123" y="0"/>
                  <a:pt x="9013825" y="147700"/>
                  <a:pt x="9013825" y="329945"/>
                </a:cubicBezTo>
                <a:cubicBezTo>
                  <a:pt x="9013825" y="329945"/>
                  <a:pt x="9013825" y="329945"/>
                  <a:pt x="9013825" y="329945"/>
                </a:cubicBezTo>
                <a:lnTo>
                  <a:pt x="9013825" y="329945"/>
                </a:lnTo>
                <a:lnTo>
                  <a:pt x="9013825" y="6363004"/>
                </a:lnTo>
                <a:lnTo>
                  <a:pt x="9013825" y="6363004"/>
                </a:lnTo>
                <a:cubicBezTo>
                  <a:pt x="9013825" y="6545198"/>
                  <a:pt x="8866123" y="6692898"/>
                  <a:pt x="8683879" y="6692898"/>
                </a:cubicBezTo>
                <a:cubicBezTo>
                  <a:pt x="8683879" y="6692898"/>
                  <a:pt x="8683879" y="6692898"/>
                  <a:pt x="8683879" y="6692898"/>
                </a:cubicBezTo>
                <a:lnTo>
                  <a:pt x="8683879" y="6692898"/>
                </a:lnTo>
                <a:lnTo>
                  <a:pt x="329895" y="6692898"/>
                </a:lnTo>
                <a:lnTo>
                  <a:pt x="329895" y="6692898"/>
                </a:lnTo>
                <a:cubicBezTo>
                  <a:pt x="147700" y="6692898"/>
                  <a:pt x="0" y="6545198"/>
                  <a:pt x="0" y="6363004"/>
                </a:cubicBezTo>
                <a:cubicBezTo>
                  <a:pt x="0" y="6363004"/>
                  <a:pt x="0" y="6363004"/>
                  <a:pt x="0" y="6363004"/>
                </a:cubicBezTo>
                <a:lnTo>
                  <a:pt x="0" y="329945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57150" y="63500"/>
            <a:ext cx="9026525" cy="6705598"/>
          </a:xfrm>
          <a:custGeom>
            <a:avLst/>
            <a:gdLst>
              <a:gd name="connsiteX0" fmla="*/ 6350 w 9026525"/>
              <a:gd name="connsiteY0" fmla="*/ 336295 h 6705598"/>
              <a:gd name="connsiteX1" fmla="*/ 336245 w 9026525"/>
              <a:gd name="connsiteY1" fmla="*/ 6350 h 6705598"/>
              <a:gd name="connsiteX2" fmla="*/ 336245 w 9026525"/>
              <a:gd name="connsiteY2" fmla="*/ 6350 h 6705598"/>
              <a:gd name="connsiteX3" fmla="*/ 336245 w 9026525"/>
              <a:gd name="connsiteY3" fmla="*/ 6350 h 6705598"/>
              <a:gd name="connsiteX4" fmla="*/ 8690229 w 9026525"/>
              <a:gd name="connsiteY4" fmla="*/ 6350 h 6705598"/>
              <a:gd name="connsiteX5" fmla="*/ 8690229 w 9026525"/>
              <a:gd name="connsiteY5" fmla="*/ 6350 h 6705598"/>
              <a:gd name="connsiteX6" fmla="*/ 9020175 w 9026525"/>
              <a:gd name="connsiteY6" fmla="*/ 336295 h 6705598"/>
              <a:gd name="connsiteX7" fmla="*/ 9020175 w 9026525"/>
              <a:gd name="connsiteY7" fmla="*/ 336295 h 6705598"/>
              <a:gd name="connsiteX8" fmla="*/ 9020175 w 9026525"/>
              <a:gd name="connsiteY8" fmla="*/ 336295 h 6705598"/>
              <a:gd name="connsiteX9" fmla="*/ 9020175 w 9026525"/>
              <a:gd name="connsiteY9" fmla="*/ 6369354 h 6705598"/>
              <a:gd name="connsiteX10" fmla="*/ 9020175 w 9026525"/>
              <a:gd name="connsiteY10" fmla="*/ 6369354 h 6705598"/>
              <a:gd name="connsiteX11" fmla="*/ 8690229 w 9026525"/>
              <a:gd name="connsiteY11" fmla="*/ 6699248 h 6705598"/>
              <a:gd name="connsiteX12" fmla="*/ 8690229 w 9026525"/>
              <a:gd name="connsiteY12" fmla="*/ 6699248 h 6705598"/>
              <a:gd name="connsiteX13" fmla="*/ 8690229 w 9026525"/>
              <a:gd name="connsiteY13" fmla="*/ 6699248 h 6705598"/>
              <a:gd name="connsiteX14" fmla="*/ 336245 w 9026525"/>
              <a:gd name="connsiteY14" fmla="*/ 6699248 h 6705598"/>
              <a:gd name="connsiteX15" fmla="*/ 336245 w 9026525"/>
              <a:gd name="connsiteY15" fmla="*/ 6699248 h 6705598"/>
              <a:gd name="connsiteX16" fmla="*/ 6350 w 9026525"/>
              <a:gd name="connsiteY16" fmla="*/ 6369354 h 6705598"/>
              <a:gd name="connsiteX17" fmla="*/ 6350 w 9026525"/>
              <a:gd name="connsiteY17" fmla="*/ 6369354 h 6705598"/>
              <a:gd name="connsiteX18" fmla="*/ 6350 w 9026525"/>
              <a:gd name="connsiteY18" fmla="*/ 336295 h 67055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9026525" h="6705598">
                <a:moveTo>
                  <a:pt x="6350" y="336295"/>
                </a:moveTo>
                <a:cubicBezTo>
                  <a:pt x="6350" y="154050"/>
                  <a:pt x="154050" y="6350"/>
                  <a:pt x="336245" y="6350"/>
                </a:cubicBezTo>
                <a:cubicBezTo>
                  <a:pt x="336245" y="6350"/>
                  <a:pt x="336245" y="6350"/>
                  <a:pt x="336245" y="6350"/>
                </a:cubicBezTo>
                <a:lnTo>
                  <a:pt x="336245" y="6350"/>
                </a:lnTo>
                <a:lnTo>
                  <a:pt x="8690229" y="6350"/>
                </a:lnTo>
                <a:lnTo>
                  <a:pt x="8690229" y="6350"/>
                </a:lnTo>
                <a:cubicBezTo>
                  <a:pt x="8872473" y="6350"/>
                  <a:pt x="9020175" y="154050"/>
                  <a:pt x="9020175" y="336295"/>
                </a:cubicBezTo>
                <a:cubicBezTo>
                  <a:pt x="9020175" y="336295"/>
                  <a:pt x="9020175" y="336295"/>
                  <a:pt x="9020175" y="336295"/>
                </a:cubicBezTo>
                <a:lnTo>
                  <a:pt x="9020175" y="336295"/>
                </a:lnTo>
                <a:lnTo>
                  <a:pt x="9020175" y="6369354"/>
                </a:lnTo>
                <a:lnTo>
                  <a:pt x="9020175" y="6369354"/>
                </a:lnTo>
                <a:cubicBezTo>
                  <a:pt x="9020175" y="6551548"/>
                  <a:pt x="8872473" y="6699248"/>
                  <a:pt x="8690229" y="6699248"/>
                </a:cubicBezTo>
                <a:cubicBezTo>
                  <a:pt x="8690229" y="6699248"/>
                  <a:pt x="8690229" y="6699248"/>
                  <a:pt x="8690229" y="6699248"/>
                </a:cubicBezTo>
                <a:lnTo>
                  <a:pt x="8690229" y="6699248"/>
                </a:lnTo>
                <a:lnTo>
                  <a:pt x="336245" y="6699248"/>
                </a:lnTo>
                <a:lnTo>
                  <a:pt x="336245" y="6699248"/>
                </a:lnTo>
                <a:cubicBezTo>
                  <a:pt x="154050" y="6699248"/>
                  <a:pt x="6350" y="6551548"/>
                  <a:pt x="6350" y="6369354"/>
                </a:cubicBezTo>
                <a:cubicBezTo>
                  <a:pt x="6350" y="6369354"/>
                  <a:pt x="6350" y="6369354"/>
                  <a:pt x="6350" y="6369354"/>
                </a:cubicBezTo>
                <a:lnTo>
                  <a:pt x="6350" y="336295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546100" y="622300"/>
            <a:ext cx="4191000" cy="850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378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i="1" dirty="0" smtClean="0">
                <a:solidFill>
                  <a:srgbClr val="0000FF"/>
                </a:solidFill>
                <a:latin typeface="Perpetua" pitchFamily="18" charset="0"/>
                <a:cs typeface="Perpetua" pitchFamily="18" charset="0"/>
              </a:rPr>
              <a:t>Setting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i="1" dirty="0" smtClean="0">
                <a:solidFill>
                  <a:srgbClr val="0000FF"/>
                </a:solidFill>
                <a:latin typeface="Perpetua" pitchFamily="18" charset="0"/>
                <a:cs typeface="Perpetua" pitchFamily="18" charset="0"/>
              </a:rPr>
              <a:t>up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i="1" dirty="0" smtClean="0">
                <a:solidFill>
                  <a:srgbClr val="0000FF"/>
                </a:solidFill>
                <a:latin typeface="Perpetua" pitchFamily="18" charset="0"/>
                <a:cs typeface="Perpetua" pitchFamily="18" charset="0"/>
              </a:rPr>
              <a:t>the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i="1" dirty="0" smtClean="0">
                <a:solidFill>
                  <a:srgbClr val="0000FF"/>
                </a:solidFill>
                <a:latin typeface="Perpetua" pitchFamily="18" charset="0"/>
                <a:cs typeface="Perpetua" pitchFamily="18" charset="0"/>
              </a:rPr>
              <a:t>level</a:t>
            </a:r>
            <a:r>
              <a:rPr lang="en-US" altLang="zh-CN" sz="2798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:-This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includes</a:t>
            </a:r>
          </a:p>
          <a:p>
            <a:pPr>
              <a:lnSpc>
                <a:spcPts val="3600"/>
              </a:lnSpc>
              <a:tabLst/>
            </a:pPr>
            <a:r>
              <a:rPr lang="en-US" altLang="zh-CN" sz="2376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A)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Fixing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instrument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on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tripod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546100" y="1524000"/>
            <a:ext cx="61468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376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B)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Levelling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instrument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approximately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byTripod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546100" y="2019300"/>
            <a:ext cx="7785100" cy="1155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                <a:tab pos="266700" algn="l"/>
              </a:tabLst>
            </a:pPr>
            <a:r>
              <a:rPr lang="en-US" altLang="zh-CN" sz="2376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FF"/>
                </a:solidFill>
                <a:latin typeface="Perpetua" pitchFamily="18" charset="0"/>
                <a:cs typeface="Perpetua" pitchFamily="18" charset="0"/>
              </a:rPr>
              <a:t>Levelling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:-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Levelling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Levelling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is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done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with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help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of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foot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screws.</a:t>
            </a:r>
          </a:p>
          <a:p>
            <a:pPr>
              <a:lnSpc>
                <a:spcPts val="3000"/>
              </a:lnSpc>
              <a:tabLst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purpose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of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levelling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is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to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make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vertical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axis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truly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vertical.It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is</a:t>
            </a:r>
          </a:p>
          <a:p>
            <a:pPr>
              <a:lnSpc>
                <a:spcPts val="3000"/>
              </a:lnSpc>
              <a:tabLst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done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with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help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of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foot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screws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546100" y="3251200"/>
            <a:ext cx="7785100" cy="1549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                <a:tab pos="266700" algn="l"/>
              </a:tabLst>
            </a:pPr>
            <a:r>
              <a:rPr lang="en-US" altLang="zh-CN" sz="2376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A)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Place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telescope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parallel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to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pair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of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foot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screw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then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hold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</a:t>
            </a:r>
          </a:p>
          <a:p>
            <a:pPr>
              <a:lnSpc>
                <a:spcPts val="3000"/>
              </a:lnSpc>
              <a:tabLst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2798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foot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screws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between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thumb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and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first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finger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and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turn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them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either</a:t>
            </a:r>
          </a:p>
          <a:p>
            <a:pPr>
              <a:lnSpc>
                <a:spcPts val="3000"/>
              </a:lnSpc>
              <a:tabLst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inward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or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outward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until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longitudinal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bubble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comes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in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</a:t>
            </a:r>
          </a:p>
          <a:p>
            <a:pPr>
              <a:lnSpc>
                <a:spcPts val="3000"/>
              </a:lnSpc>
              <a:tabLst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centre.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546100" y="4813300"/>
            <a:ext cx="8013700" cy="406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/>
            </a:pPr>
            <a:r>
              <a:rPr lang="en-US" altLang="zh-CN" sz="2376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B)Turn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telescope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through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90</a:t>
            </a:r>
            <a:r>
              <a:rPr lang="en-US" altLang="zh-CN" sz="1871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0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so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that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it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lies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parallel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to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third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foot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812800" y="5207000"/>
            <a:ext cx="65405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798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screw,turn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screw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until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bubble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comes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in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798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centre</a:t>
            </a:r>
            <a:r>
              <a:rPr lang="en-US" altLang="zh-CN" sz="260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63500" y="69850"/>
            <a:ext cx="9013825" cy="6692898"/>
          </a:xfrm>
          <a:custGeom>
            <a:avLst/>
            <a:gdLst>
              <a:gd name="connsiteX0" fmla="*/ 0 w 9013825"/>
              <a:gd name="connsiteY0" fmla="*/ 329945 h 6692898"/>
              <a:gd name="connsiteX1" fmla="*/ 329895 w 9013825"/>
              <a:gd name="connsiteY1" fmla="*/ 0 h 6692898"/>
              <a:gd name="connsiteX2" fmla="*/ 329895 w 9013825"/>
              <a:gd name="connsiteY2" fmla="*/ 0 h 6692898"/>
              <a:gd name="connsiteX3" fmla="*/ 329895 w 9013825"/>
              <a:gd name="connsiteY3" fmla="*/ 0 h 6692898"/>
              <a:gd name="connsiteX4" fmla="*/ 8683879 w 9013825"/>
              <a:gd name="connsiteY4" fmla="*/ 0 h 6692898"/>
              <a:gd name="connsiteX5" fmla="*/ 8683879 w 9013825"/>
              <a:gd name="connsiteY5" fmla="*/ 0 h 6692898"/>
              <a:gd name="connsiteX6" fmla="*/ 9013825 w 9013825"/>
              <a:gd name="connsiteY6" fmla="*/ 329945 h 6692898"/>
              <a:gd name="connsiteX7" fmla="*/ 9013825 w 9013825"/>
              <a:gd name="connsiteY7" fmla="*/ 329945 h 6692898"/>
              <a:gd name="connsiteX8" fmla="*/ 9013825 w 9013825"/>
              <a:gd name="connsiteY8" fmla="*/ 329945 h 6692898"/>
              <a:gd name="connsiteX9" fmla="*/ 9013825 w 9013825"/>
              <a:gd name="connsiteY9" fmla="*/ 6363004 h 6692898"/>
              <a:gd name="connsiteX10" fmla="*/ 9013825 w 9013825"/>
              <a:gd name="connsiteY10" fmla="*/ 6363004 h 6692898"/>
              <a:gd name="connsiteX11" fmla="*/ 8683879 w 9013825"/>
              <a:gd name="connsiteY11" fmla="*/ 6692898 h 6692898"/>
              <a:gd name="connsiteX12" fmla="*/ 8683879 w 9013825"/>
              <a:gd name="connsiteY12" fmla="*/ 6692898 h 6692898"/>
              <a:gd name="connsiteX13" fmla="*/ 8683879 w 9013825"/>
              <a:gd name="connsiteY13" fmla="*/ 6692898 h 6692898"/>
              <a:gd name="connsiteX14" fmla="*/ 329895 w 9013825"/>
              <a:gd name="connsiteY14" fmla="*/ 6692898 h 6692898"/>
              <a:gd name="connsiteX15" fmla="*/ 329895 w 9013825"/>
              <a:gd name="connsiteY15" fmla="*/ 6692898 h 6692898"/>
              <a:gd name="connsiteX16" fmla="*/ 0 w 9013825"/>
              <a:gd name="connsiteY16" fmla="*/ 6363004 h 6692898"/>
              <a:gd name="connsiteX17" fmla="*/ 0 w 9013825"/>
              <a:gd name="connsiteY17" fmla="*/ 6363004 h 6692898"/>
              <a:gd name="connsiteX18" fmla="*/ 0 w 9013825"/>
              <a:gd name="connsiteY18" fmla="*/ 329945 h 66928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9013825" h="6692898">
                <a:moveTo>
                  <a:pt x="0" y="329945"/>
                </a:moveTo>
                <a:cubicBezTo>
                  <a:pt x="0" y="147700"/>
                  <a:pt x="147700" y="0"/>
                  <a:pt x="329895" y="0"/>
                </a:cubicBezTo>
                <a:cubicBezTo>
                  <a:pt x="329895" y="0"/>
                  <a:pt x="329895" y="0"/>
                  <a:pt x="329895" y="0"/>
                </a:cubicBezTo>
                <a:lnTo>
                  <a:pt x="329895" y="0"/>
                </a:lnTo>
                <a:lnTo>
                  <a:pt x="8683879" y="0"/>
                </a:lnTo>
                <a:lnTo>
                  <a:pt x="8683879" y="0"/>
                </a:lnTo>
                <a:cubicBezTo>
                  <a:pt x="8866123" y="0"/>
                  <a:pt x="9013825" y="147700"/>
                  <a:pt x="9013825" y="329945"/>
                </a:cubicBezTo>
                <a:cubicBezTo>
                  <a:pt x="9013825" y="329945"/>
                  <a:pt x="9013825" y="329945"/>
                  <a:pt x="9013825" y="329945"/>
                </a:cubicBezTo>
                <a:lnTo>
                  <a:pt x="9013825" y="329945"/>
                </a:lnTo>
                <a:lnTo>
                  <a:pt x="9013825" y="6363004"/>
                </a:lnTo>
                <a:lnTo>
                  <a:pt x="9013825" y="6363004"/>
                </a:lnTo>
                <a:cubicBezTo>
                  <a:pt x="9013825" y="6545198"/>
                  <a:pt x="8866123" y="6692898"/>
                  <a:pt x="8683879" y="6692898"/>
                </a:cubicBezTo>
                <a:cubicBezTo>
                  <a:pt x="8683879" y="6692898"/>
                  <a:pt x="8683879" y="6692898"/>
                  <a:pt x="8683879" y="6692898"/>
                </a:cubicBezTo>
                <a:lnTo>
                  <a:pt x="8683879" y="6692898"/>
                </a:lnTo>
                <a:lnTo>
                  <a:pt x="329895" y="6692898"/>
                </a:lnTo>
                <a:lnTo>
                  <a:pt x="329895" y="6692898"/>
                </a:lnTo>
                <a:cubicBezTo>
                  <a:pt x="147700" y="6692898"/>
                  <a:pt x="0" y="6545198"/>
                  <a:pt x="0" y="6363004"/>
                </a:cubicBezTo>
                <a:cubicBezTo>
                  <a:pt x="0" y="6363004"/>
                  <a:pt x="0" y="6363004"/>
                  <a:pt x="0" y="6363004"/>
                </a:cubicBezTo>
                <a:lnTo>
                  <a:pt x="0" y="329945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57150" y="63500"/>
            <a:ext cx="9026525" cy="6705598"/>
          </a:xfrm>
          <a:custGeom>
            <a:avLst/>
            <a:gdLst>
              <a:gd name="connsiteX0" fmla="*/ 6350 w 9026525"/>
              <a:gd name="connsiteY0" fmla="*/ 336295 h 6705598"/>
              <a:gd name="connsiteX1" fmla="*/ 336245 w 9026525"/>
              <a:gd name="connsiteY1" fmla="*/ 6350 h 6705598"/>
              <a:gd name="connsiteX2" fmla="*/ 336245 w 9026525"/>
              <a:gd name="connsiteY2" fmla="*/ 6350 h 6705598"/>
              <a:gd name="connsiteX3" fmla="*/ 336245 w 9026525"/>
              <a:gd name="connsiteY3" fmla="*/ 6350 h 6705598"/>
              <a:gd name="connsiteX4" fmla="*/ 8690229 w 9026525"/>
              <a:gd name="connsiteY4" fmla="*/ 6350 h 6705598"/>
              <a:gd name="connsiteX5" fmla="*/ 8690229 w 9026525"/>
              <a:gd name="connsiteY5" fmla="*/ 6350 h 6705598"/>
              <a:gd name="connsiteX6" fmla="*/ 9020175 w 9026525"/>
              <a:gd name="connsiteY6" fmla="*/ 336295 h 6705598"/>
              <a:gd name="connsiteX7" fmla="*/ 9020175 w 9026525"/>
              <a:gd name="connsiteY7" fmla="*/ 336295 h 6705598"/>
              <a:gd name="connsiteX8" fmla="*/ 9020175 w 9026525"/>
              <a:gd name="connsiteY8" fmla="*/ 336295 h 6705598"/>
              <a:gd name="connsiteX9" fmla="*/ 9020175 w 9026525"/>
              <a:gd name="connsiteY9" fmla="*/ 6369354 h 6705598"/>
              <a:gd name="connsiteX10" fmla="*/ 9020175 w 9026525"/>
              <a:gd name="connsiteY10" fmla="*/ 6369354 h 6705598"/>
              <a:gd name="connsiteX11" fmla="*/ 8690229 w 9026525"/>
              <a:gd name="connsiteY11" fmla="*/ 6699248 h 6705598"/>
              <a:gd name="connsiteX12" fmla="*/ 8690229 w 9026525"/>
              <a:gd name="connsiteY12" fmla="*/ 6699248 h 6705598"/>
              <a:gd name="connsiteX13" fmla="*/ 8690229 w 9026525"/>
              <a:gd name="connsiteY13" fmla="*/ 6699248 h 6705598"/>
              <a:gd name="connsiteX14" fmla="*/ 336245 w 9026525"/>
              <a:gd name="connsiteY14" fmla="*/ 6699248 h 6705598"/>
              <a:gd name="connsiteX15" fmla="*/ 336245 w 9026525"/>
              <a:gd name="connsiteY15" fmla="*/ 6699248 h 6705598"/>
              <a:gd name="connsiteX16" fmla="*/ 6350 w 9026525"/>
              <a:gd name="connsiteY16" fmla="*/ 6369354 h 6705598"/>
              <a:gd name="connsiteX17" fmla="*/ 6350 w 9026525"/>
              <a:gd name="connsiteY17" fmla="*/ 6369354 h 6705598"/>
              <a:gd name="connsiteX18" fmla="*/ 6350 w 9026525"/>
              <a:gd name="connsiteY18" fmla="*/ 336295 h 67055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9026525" h="6705598">
                <a:moveTo>
                  <a:pt x="6350" y="336295"/>
                </a:moveTo>
                <a:cubicBezTo>
                  <a:pt x="6350" y="154050"/>
                  <a:pt x="154050" y="6350"/>
                  <a:pt x="336245" y="6350"/>
                </a:cubicBezTo>
                <a:cubicBezTo>
                  <a:pt x="336245" y="6350"/>
                  <a:pt x="336245" y="6350"/>
                  <a:pt x="336245" y="6350"/>
                </a:cubicBezTo>
                <a:lnTo>
                  <a:pt x="336245" y="6350"/>
                </a:lnTo>
                <a:lnTo>
                  <a:pt x="8690229" y="6350"/>
                </a:lnTo>
                <a:lnTo>
                  <a:pt x="8690229" y="6350"/>
                </a:lnTo>
                <a:cubicBezTo>
                  <a:pt x="8872473" y="6350"/>
                  <a:pt x="9020175" y="154050"/>
                  <a:pt x="9020175" y="336295"/>
                </a:cubicBezTo>
                <a:cubicBezTo>
                  <a:pt x="9020175" y="336295"/>
                  <a:pt x="9020175" y="336295"/>
                  <a:pt x="9020175" y="336295"/>
                </a:cubicBezTo>
                <a:lnTo>
                  <a:pt x="9020175" y="336295"/>
                </a:lnTo>
                <a:lnTo>
                  <a:pt x="9020175" y="6369354"/>
                </a:lnTo>
                <a:lnTo>
                  <a:pt x="9020175" y="6369354"/>
                </a:lnTo>
                <a:cubicBezTo>
                  <a:pt x="9020175" y="6551548"/>
                  <a:pt x="8872473" y="6699248"/>
                  <a:pt x="8690229" y="6699248"/>
                </a:cubicBezTo>
                <a:cubicBezTo>
                  <a:pt x="8690229" y="6699248"/>
                  <a:pt x="8690229" y="6699248"/>
                  <a:pt x="8690229" y="6699248"/>
                </a:cubicBezTo>
                <a:lnTo>
                  <a:pt x="8690229" y="6699248"/>
                </a:lnTo>
                <a:lnTo>
                  <a:pt x="336245" y="6699248"/>
                </a:lnTo>
                <a:lnTo>
                  <a:pt x="336245" y="6699248"/>
                </a:lnTo>
                <a:cubicBezTo>
                  <a:pt x="154050" y="6699248"/>
                  <a:pt x="6350" y="6551548"/>
                  <a:pt x="6350" y="6369354"/>
                </a:cubicBezTo>
                <a:cubicBezTo>
                  <a:pt x="6350" y="6369354"/>
                  <a:pt x="6350" y="6369354"/>
                  <a:pt x="6350" y="6369354"/>
                </a:cubicBezTo>
                <a:lnTo>
                  <a:pt x="6350" y="336295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546100" y="749300"/>
            <a:ext cx="7874000" cy="142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500"/>
              </a:lnSpc>
              <a:tabLst>
                <a:tab pos="266700" algn="l"/>
              </a:tabLst>
            </a:pPr>
            <a:r>
              <a:rPr lang="en-US" altLang="zh-CN" sz="2723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3204" i="1" dirty="0" smtClean="0">
                <a:solidFill>
                  <a:srgbClr val="0000FF"/>
                </a:solidFill>
                <a:latin typeface="Perpetua" pitchFamily="18" charset="0"/>
                <a:cs typeface="Perpetua" pitchFamily="18" charset="0"/>
              </a:rPr>
              <a:t>Focusing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FF"/>
                </a:solidFill>
                <a:latin typeface="Perpetua" pitchFamily="18" charset="0"/>
                <a:cs typeface="Perpetua" pitchFamily="18" charset="0"/>
              </a:rPr>
              <a:t>the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FF"/>
                </a:solidFill>
                <a:latin typeface="Perpetua" pitchFamily="18" charset="0"/>
                <a:cs typeface="Perpetua" pitchFamily="18" charset="0"/>
              </a:rPr>
              <a:t>eye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FF"/>
                </a:solidFill>
                <a:latin typeface="Perpetua" pitchFamily="18" charset="0"/>
                <a:cs typeface="Perpetua" pitchFamily="18" charset="0"/>
              </a:rPr>
              <a:t>piece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:-To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focus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eye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piece,hold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white</a:t>
            </a:r>
          </a:p>
          <a:p>
            <a:pPr>
              <a:lnSpc>
                <a:spcPts val="3800"/>
              </a:lnSpc>
              <a:tabLst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paper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in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front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of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object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glass,and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move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eye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piece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in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or</a:t>
            </a:r>
          </a:p>
          <a:p>
            <a:pPr>
              <a:lnSpc>
                <a:spcPts val="3800"/>
              </a:lnSpc>
              <a:tabLst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out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till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cross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hair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are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distinctly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seen.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546100" y="2286000"/>
            <a:ext cx="7683500" cy="142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500"/>
              </a:lnSpc>
              <a:tabLst>
                <a:tab pos="266700" algn="l"/>
              </a:tabLst>
            </a:pPr>
            <a:r>
              <a:rPr lang="en-US" altLang="zh-CN" sz="2723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3204" i="1" dirty="0" smtClean="0">
                <a:solidFill>
                  <a:srgbClr val="0000FF"/>
                </a:solidFill>
                <a:latin typeface="Perpetua" pitchFamily="18" charset="0"/>
                <a:cs typeface="Perpetua" pitchFamily="18" charset="0"/>
              </a:rPr>
              <a:t>Focusing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FF"/>
                </a:solidFill>
                <a:latin typeface="Perpetua" pitchFamily="18" charset="0"/>
                <a:cs typeface="Perpetua" pitchFamily="18" charset="0"/>
              </a:rPr>
              <a:t>of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FF"/>
                </a:solidFill>
                <a:latin typeface="Perpetua" pitchFamily="18" charset="0"/>
                <a:cs typeface="Perpetua" pitchFamily="18" charset="0"/>
              </a:rPr>
              <a:t>object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FF"/>
                </a:solidFill>
                <a:latin typeface="Perpetua" pitchFamily="18" charset="0"/>
                <a:cs typeface="Perpetua" pitchFamily="18" charset="0"/>
              </a:rPr>
              <a:t>glass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:-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Direct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telescope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to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</a:t>
            </a:r>
          </a:p>
          <a:p>
            <a:pPr>
              <a:lnSpc>
                <a:spcPts val="3800"/>
              </a:lnSpc>
              <a:tabLst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levelling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staff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and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on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looking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through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telescope,turn</a:t>
            </a:r>
          </a:p>
          <a:p>
            <a:pPr>
              <a:lnSpc>
                <a:spcPts val="3800"/>
              </a:lnSpc>
              <a:tabLst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focusing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screw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till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image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appears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clear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and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sharp.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63500" y="69850"/>
            <a:ext cx="9013825" cy="6692898"/>
          </a:xfrm>
          <a:custGeom>
            <a:avLst/>
            <a:gdLst>
              <a:gd name="connsiteX0" fmla="*/ 0 w 9013825"/>
              <a:gd name="connsiteY0" fmla="*/ 329945 h 6692898"/>
              <a:gd name="connsiteX1" fmla="*/ 329895 w 9013825"/>
              <a:gd name="connsiteY1" fmla="*/ 0 h 6692898"/>
              <a:gd name="connsiteX2" fmla="*/ 329895 w 9013825"/>
              <a:gd name="connsiteY2" fmla="*/ 0 h 6692898"/>
              <a:gd name="connsiteX3" fmla="*/ 329895 w 9013825"/>
              <a:gd name="connsiteY3" fmla="*/ 0 h 6692898"/>
              <a:gd name="connsiteX4" fmla="*/ 8683879 w 9013825"/>
              <a:gd name="connsiteY4" fmla="*/ 0 h 6692898"/>
              <a:gd name="connsiteX5" fmla="*/ 8683879 w 9013825"/>
              <a:gd name="connsiteY5" fmla="*/ 0 h 6692898"/>
              <a:gd name="connsiteX6" fmla="*/ 9013825 w 9013825"/>
              <a:gd name="connsiteY6" fmla="*/ 329945 h 6692898"/>
              <a:gd name="connsiteX7" fmla="*/ 9013825 w 9013825"/>
              <a:gd name="connsiteY7" fmla="*/ 329945 h 6692898"/>
              <a:gd name="connsiteX8" fmla="*/ 9013825 w 9013825"/>
              <a:gd name="connsiteY8" fmla="*/ 329945 h 6692898"/>
              <a:gd name="connsiteX9" fmla="*/ 9013825 w 9013825"/>
              <a:gd name="connsiteY9" fmla="*/ 6363004 h 6692898"/>
              <a:gd name="connsiteX10" fmla="*/ 9013825 w 9013825"/>
              <a:gd name="connsiteY10" fmla="*/ 6363004 h 6692898"/>
              <a:gd name="connsiteX11" fmla="*/ 8683879 w 9013825"/>
              <a:gd name="connsiteY11" fmla="*/ 6692898 h 6692898"/>
              <a:gd name="connsiteX12" fmla="*/ 8683879 w 9013825"/>
              <a:gd name="connsiteY12" fmla="*/ 6692898 h 6692898"/>
              <a:gd name="connsiteX13" fmla="*/ 8683879 w 9013825"/>
              <a:gd name="connsiteY13" fmla="*/ 6692898 h 6692898"/>
              <a:gd name="connsiteX14" fmla="*/ 329895 w 9013825"/>
              <a:gd name="connsiteY14" fmla="*/ 6692898 h 6692898"/>
              <a:gd name="connsiteX15" fmla="*/ 329895 w 9013825"/>
              <a:gd name="connsiteY15" fmla="*/ 6692898 h 6692898"/>
              <a:gd name="connsiteX16" fmla="*/ 0 w 9013825"/>
              <a:gd name="connsiteY16" fmla="*/ 6363004 h 6692898"/>
              <a:gd name="connsiteX17" fmla="*/ 0 w 9013825"/>
              <a:gd name="connsiteY17" fmla="*/ 6363004 h 6692898"/>
              <a:gd name="connsiteX18" fmla="*/ 0 w 9013825"/>
              <a:gd name="connsiteY18" fmla="*/ 329945 h 66928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9013825" h="6692898">
                <a:moveTo>
                  <a:pt x="0" y="329945"/>
                </a:moveTo>
                <a:cubicBezTo>
                  <a:pt x="0" y="147700"/>
                  <a:pt x="147700" y="0"/>
                  <a:pt x="329895" y="0"/>
                </a:cubicBezTo>
                <a:cubicBezTo>
                  <a:pt x="329895" y="0"/>
                  <a:pt x="329895" y="0"/>
                  <a:pt x="329895" y="0"/>
                </a:cubicBezTo>
                <a:lnTo>
                  <a:pt x="329895" y="0"/>
                </a:lnTo>
                <a:lnTo>
                  <a:pt x="8683879" y="0"/>
                </a:lnTo>
                <a:lnTo>
                  <a:pt x="8683879" y="0"/>
                </a:lnTo>
                <a:cubicBezTo>
                  <a:pt x="8866123" y="0"/>
                  <a:pt x="9013825" y="147700"/>
                  <a:pt x="9013825" y="329945"/>
                </a:cubicBezTo>
                <a:cubicBezTo>
                  <a:pt x="9013825" y="329945"/>
                  <a:pt x="9013825" y="329945"/>
                  <a:pt x="9013825" y="329945"/>
                </a:cubicBezTo>
                <a:lnTo>
                  <a:pt x="9013825" y="329945"/>
                </a:lnTo>
                <a:lnTo>
                  <a:pt x="9013825" y="6363004"/>
                </a:lnTo>
                <a:lnTo>
                  <a:pt x="9013825" y="6363004"/>
                </a:lnTo>
                <a:cubicBezTo>
                  <a:pt x="9013825" y="6545198"/>
                  <a:pt x="8866123" y="6692898"/>
                  <a:pt x="8683879" y="6692898"/>
                </a:cubicBezTo>
                <a:cubicBezTo>
                  <a:pt x="8683879" y="6692898"/>
                  <a:pt x="8683879" y="6692898"/>
                  <a:pt x="8683879" y="6692898"/>
                </a:cubicBezTo>
                <a:lnTo>
                  <a:pt x="8683879" y="6692898"/>
                </a:lnTo>
                <a:lnTo>
                  <a:pt x="329895" y="6692898"/>
                </a:lnTo>
                <a:lnTo>
                  <a:pt x="329895" y="6692898"/>
                </a:lnTo>
                <a:cubicBezTo>
                  <a:pt x="147700" y="6692898"/>
                  <a:pt x="0" y="6545198"/>
                  <a:pt x="0" y="6363004"/>
                </a:cubicBezTo>
                <a:cubicBezTo>
                  <a:pt x="0" y="6363004"/>
                  <a:pt x="0" y="6363004"/>
                  <a:pt x="0" y="6363004"/>
                </a:cubicBezTo>
                <a:lnTo>
                  <a:pt x="0" y="329945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57150" y="63500"/>
            <a:ext cx="9026525" cy="6705598"/>
          </a:xfrm>
          <a:custGeom>
            <a:avLst/>
            <a:gdLst>
              <a:gd name="connsiteX0" fmla="*/ 6350 w 9026525"/>
              <a:gd name="connsiteY0" fmla="*/ 336295 h 6705598"/>
              <a:gd name="connsiteX1" fmla="*/ 336245 w 9026525"/>
              <a:gd name="connsiteY1" fmla="*/ 6350 h 6705598"/>
              <a:gd name="connsiteX2" fmla="*/ 336245 w 9026525"/>
              <a:gd name="connsiteY2" fmla="*/ 6350 h 6705598"/>
              <a:gd name="connsiteX3" fmla="*/ 336245 w 9026525"/>
              <a:gd name="connsiteY3" fmla="*/ 6350 h 6705598"/>
              <a:gd name="connsiteX4" fmla="*/ 8690229 w 9026525"/>
              <a:gd name="connsiteY4" fmla="*/ 6350 h 6705598"/>
              <a:gd name="connsiteX5" fmla="*/ 8690229 w 9026525"/>
              <a:gd name="connsiteY5" fmla="*/ 6350 h 6705598"/>
              <a:gd name="connsiteX6" fmla="*/ 9020175 w 9026525"/>
              <a:gd name="connsiteY6" fmla="*/ 336295 h 6705598"/>
              <a:gd name="connsiteX7" fmla="*/ 9020175 w 9026525"/>
              <a:gd name="connsiteY7" fmla="*/ 336295 h 6705598"/>
              <a:gd name="connsiteX8" fmla="*/ 9020175 w 9026525"/>
              <a:gd name="connsiteY8" fmla="*/ 336295 h 6705598"/>
              <a:gd name="connsiteX9" fmla="*/ 9020175 w 9026525"/>
              <a:gd name="connsiteY9" fmla="*/ 6369354 h 6705598"/>
              <a:gd name="connsiteX10" fmla="*/ 9020175 w 9026525"/>
              <a:gd name="connsiteY10" fmla="*/ 6369354 h 6705598"/>
              <a:gd name="connsiteX11" fmla="*/ 8690229 w 9026525"/>
              <a:gd name="connsiteY11" fmla="*/ 6699248 h 6705598"/>
              <a:gd name="connsiteX12" fmla="*/ 8690229 w 9026525"/>
              <a:gd name="connsiteY12" fmla="*/ 6699248 h 6705598"/>
              <a:gd name="connsiteX13" fmla="*/ 8690229 w 9026525"/>
              <a:gd name="connsiteY13" fmla="*/ 6699248 h 6705598"/>
              <a:gd name="connsiteX14" fmla="*/ 336245 w 9026525"/>
              <a:gd name="connsiteY14" fmla="*/ 6699248 h 6705598"/>
              <a:gd name="connsiteX15" fmla="*/ 336245 w 9026525"/>
              <a:gd name="connsiteY15" fmla="*/ 6699248 h 6705598"/>
              <a:gd name="connsiteX16" fmla="*/ 6350 w 9026525"/>
              <a:gd name="connsiteY16" fmla="*/ 6369354 h 6705598"/>
              <a:gd name="connsiteX17" fmla="*/ 6350 w 9026525"/>
              <a:gd name="connsiteY17" fmla="*/ 6369354 h 6705598"/>
              <a:gd name="connsiteX18" fmla="*/ 6350 w 9026525"/>
              <a:gd name="connsiteY18" fmla="*/ 336295 h 67055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9026525" h="6705598">
                <a:moveTo>
                  <a:pt x="6350" y="336295"/>
                </a:moveTo>
                <a:cubicBezTo>
                  <a:pt x="6350" y="154050"/>
                  <a:pt x="154050" y="6350"/>
                  <a:pt x="336245" y="6350"/>
                </a:cubicBezTo>
                <a:cubicBezTo>
                  <a:pt x="336245" y="6350"/>
                  <a:pt x="336245" y="6350"/>
                  <a:pt x="336245" y="6350"/>
                </a:cubicBezTo>
                <a:lnTo>
                  <a:pt x="336245" y="6350"/>
                </a:lnTo>
                <a:lnTo>
                  <a:pt x="8690229" y="6350"/>
                </a:lnTo>
                <a:lnTo>
                  <a:pt x="8690229" y="6350"/>
                </a:lnTo>
                <a:cubicBezTo>
                  <a:pt x="8872473" y="6350"/>
                  <a:pt x="9020175" y="154050"/>
                  <a:pt x="9020175" y="336295"/>
                </a:cubicBezTo>
                <a:cubicBezTo>
                  <a:pt x="9020175" y="336295"/>
                  <a:pt x="9020175" y="336295"/>
                  <a:pt x="9020175" y="336295"/>
                </a:cubicBezTo>
                <a:lnTo>
                  <a:pt x="9020175" y="336295"/>
                </a:lnTo>
                <a:lnTo>
                  <a:pt x="9020175" y="6369354"/>
                </a:lnTo>
                <a:lnTo>
                  <a:pt x="9020175" y="6369354"/>
                </a:lnTo>
                <a:cubicBezTo>
                  <a:pt x="9020175" y="6551548"/>
                  <a:pt x="8872473" y="6699248"/>
                  <a:pt x="8690229" y="6699248"/>
                </a:cubicBezTo>
                <a:cubicBezTo>
                  <a:pt x="8690229" y="6699248"/>
                  <a:pt x="8690229" y="6699248"/>
                  <a:pt x="8690229" y="6699248"/>
                </a:cubicBezTo>
                <a:lnTo>
                  <a:pt x="8690229" y="6699248"/>
                </a:lnTo>
                <a:lnTo>
                  <a:pt x="336245" y="6699248"/>
                </a:lnTo>
                <a:lnTo>
                  <a:pt x="336245" y="6699248"/>
                </a:lnTo>
                <a:cubicBezTo>
                  <a:pt x="154050" y="6699248"/>
                  <a:pt x="6350" y="6551548"/>
                  <a:pt x="6350" y="6369354"/>
                </a:cubicBezTo>
                <a:cubicBezTo>
                  <a:pt x="6350" y="6369354"/>
                  <a:pt x="6350" y="6369354"/>
                  <a:pt x="6350" y="6369354"/>
                </a:cubicBezTo>
                <a:lnTo>
                  <a:pt x="6350" y="336295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1003300" y="762000"/>
            <a:ext cx="5245100" cy="558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/>
            </a:pPr>
            <a:r>
              <a:rPr lang="en-US" altLang="zh-CN" sz="3995" dirty="0" smtClean="0">
                <a:solidFill>
                  <a:srgbClr val="0000FF"/>
                </a:solidFill>
                <a:latin typeface="Franklin Gothic Book" pitchFamily="18" charset="0"/>
                <a:cs typeface="Franklin Gothic Book" pitchFamily="18" charset="0"/>
              </a:rPr>
              <a:t>Classification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dirty="0" smtClean="0">
                <a:solidFill>
                  <a:srgbClr val="0000FF"/>
                </a:solidFill>
                <a:latin typeface="Franklin Gothic Book" pitchFamily="18" charset="0"/>
                <a:cs typeface="Franklin Gothic Book" pitchFamily="18" charset="0"/>
              </a:rPr>
              <a:t>of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dirty="0" smtClean="0">
                <a:solidFill>
                  <a:srgbClr val="0000FF"/>
                </a:solidFill>
                <a:latin typeface="Franklin Gothic Book" pitchFamily="18" charset="0"/>
                <a:cs typeface="Franklin Gothic Book" pitchFamily="18" charset="0"/>
              </a:rPr>
              <a:t>levelling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1016000" y="1498600"/>
            <a:ext cx="2006600" cy="33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/>
            </a:pPr>
            <a:r>
              <a:rPr lang="en-US" altLang="zh-CN" sz="2039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Simple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levelling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1016000" y="1955800"/>
            <a:ext cx="2438400" cy="774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/>
            </a:pPr>
            <a:r>
              <a:rPr lang="en-US" altLang="zh-CN" sz="2039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Differential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leveling</a:t>
            </a:r>
          </a:p>
          <a:p>
            <a:pPr>
              <a:lnSpc>
                <a:spcPts val="3400"/>
              </a:lnSpc>
              <a:tabLst/>
            </a:pPr>
            <a:r>
              <a:rPr lang="en-US" altLang="zh-CN" sz="2039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Fly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levelling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1016000" y="2844800"/>
            <a:ext cx="1993900" cy="1219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/>
            </a:pPr>
            <a:r>
              <a:rPr lang="en-US" altLang="zh-CN" sz="2039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2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Check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levelling</a:t>
            </a:r>
          </a:p>
          <a:p>
            <a:pPr>
              <a:lnSpc>
                <a:spcPts val="3400"/>
              </a:lnSpc>
              <a:tabLst/>
            </a:pPr>
            <a:r>
              <a:rPr lang="en-US" altLang="zh-CN" sz="2039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Profile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levelling</a:t>
            </a:r>
          </a:p>
          <a:p>
            <a:pPr>
              <a:lnSpc>
                <a:spcPts val="3400"/>
              </a:lnSpc>
              <a:tabLst/>
            </a:pPr>
            <a:r>
              <a:rPr lang="en-US" altLang="zh-CN" sz="2039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Cross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levelling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1016000" y="4165600"/>
            <a:ext cx="2425700" cy="774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/>
            </a:pPr>
            <a:r>
              <a:rPr lang="en-US" altLang="zh-CN" sz="2039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Reciprocal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levelling</a:t>
            </a:r>
          </a:p>
          <a:p>
            <a:pPr>
              <a:lnSpc>
                <a:spcPts val="3400"/>
              </a:lnSpc>
              <a:tabLst/>
            </a:pPr>
            <a:r>
              <a:rPr lang="en-US" altLang="zh-CN" sz="2042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2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Precise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levelling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1016000" y="5041900"/>
            <a:ext cx="2717800" cy="774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/>
            </a:pPr>
            <a:r>
              <a:rPr lang="en-US" altLang="zh-CN" sz="2039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Trignometric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levelling</a:t>
            </a:r>
          </a:p>
          <a:p>
            <a:pPr>
              <a:lnSpc>
                <a:spcPts val="3400"/>
              </a:lnSpc>
              <a:tabLst/>
            </a:pPr>
            <a:r>
              <a:rPr lang="en-US" altLang="zh-CN" sz="2039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Barometric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levelling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1016000" y="5918200"/>
            <a:ext cx="2921000" cy="33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/>
            </a:pPr>
            <a:r>
              <a:rPr lang="en-US" altLang="zh-CN" sz="2039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2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Hypersometric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levelling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63500" y="69850"/>
            <a:ext cx="9013825" cy="6692898"/>
          </a:xfrm>
          <a:custGeom>
            <a:avLst/>
            <a:gdLst>
              <a:gd name="connsiteX0" fmla="*/ 0 w 9013825"/>
              <a:gd name="connsiteY0" fmla="*/ 329945 h 6692898"/>
              <a:gd name="connsiteX1" fmla="*/ 329895 w 9013825"/>
              <a:gd name="connsiteY1" fmla="*/ 0 h 6692898"/>
              <a:gd name="connsiteX2" fmla="*/ 329895 w 9013825"/>
              <a:gd name="connsiteY2" fmla="*/ 0 h 6692898"/>
              <a:gd name="connsiteX3" fmla="*/ 329895 w 9013825"/>
              <a:gd name="connsiteY3" fmla="*/ 0 h 6692898"/>
              <a:gd name="connsiteX4" fmla="*/ 8683879 w 9013825"/>
              <a:gd name="connsiteY4" fmla="*/ 0 h 6692898"/>
              <a:gd name="connsiteX5" fmla="*/ 8683879 w 9013825"/>
              <a:gd name="connsiteY5" fmla="*/ 0 h 6692898"/>
              <a:gd name="connsiteX6" fmla="*/ 9013825 w 9013825"/>
              <a:gd name="connsiteY6" fmla="*/ 329945 h 6692898"/>
              <a:gd name="connsiteX7" fmla="*/ 9013825 w 9013825"/>
              <a:gd name="connsiteY7" fmla="*/ 329945 h 6692898"/>
              <a:gd name="connsiteX8" fmla="*/ 9013825 w 9013825"/>
              <a:gd name="connsiteY8" fmla="*/ 329945 h 6692898"/>
              <a:gd name="connsiteX9" fmla="*/ 9013825 w 9013825"/>
              <a:gd name="connsiteY9" fmla="*/ 6363004 h 6692898"/>
              <a:gd name="connsiteX10" fmla="*/ 9013825 w 9013825"/>
              <a:gd name="connsiteY10" fmla="*/ 6363004 h 6692898"/>
              <a:gd name="connsiteX11" fmla="*/ 8683879 w 9013825"/>
              <a:gd name="connsiteY11" fmla="*/ 6692898 h 6692898"/>
              <a:gd name="connsiteX12" fmla="*/ 8683879 w 9013825"/>
              <a:gd name="connsiteY12" fmla="*/ 6692898 h 6692898"/>
              <a:gd name="connsiteX13" fmla="*/ 8683879 w 9013825"/>
              <a:gd name="connsiteY13" fmla="*/ 6692898 h 6692898"/>
              <a:gd name="connsiteX14" fmla="*/ 329895 w 9013825"/>
              <a:gd name="connsiteY14" fmla="*/ 6692898 h 6692898"/>
              <a:gd name="connsiteX15" fmla="*/ 329895 w 9013825"/>
              <a:gd name="connsiteY15" fmla="*/ 6692898 h 6692898"/>
              <a:gd name="connsiteX16" fmla="*/ 0 w 9013825"/>
              <a:gd name="connsiteY16" fmla="*/ 6363004 h 6692898"/>
              <a:gd name="connsiteX17" fmla="*/ 0 w 9013825"/>
              <a:gd name="connsiteY17" fmla="*/ 6363004 h 6692898"/>
              <a:gd name="connsiteX18" fmla="*/ 0 w 9013825"/>
              <a:gd name="connsiteY18" fmla="*/ 329945 h 66928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9013825" h="6692898">
                <a:moveTo>
                  <a:pt x="0" y="329945"/>
                </a:moveTo>
                <a:cubicBezTo>
                  <a:pt x="0" y="147700"/>
                  <a:pt x="147700" y="0"/>
                  <a:pt x="329895" y="0"/>
                </a:cubicBezTo>
                <a:cubicBezTo>
                  <a:pt x="329895" y="0"/>
                  <a:pt x="329895" y="0"/>
                  <a:pt x="329895" y="0"/>
                </a:cubicBezTo>
                <a:lnTo>
                  <a:pt x="329895" y="0"/>
                </a:lnTo>
                <a:lnTo>
                  <a:pt x="8683879" y="0"/>
                </a:lnTo>
                <a:lnTo>
                  <a:pt x="8683879" y="0"/>
                </a:lnTo>
                <a:cubicBezTo>
                  <a:pt x="8866123" y="0"/>
                  <a:pt x="9013825" y="147700"/>
                  <a:pt x="9013825" y="329945"/>
                </a:cubicBezTo>
                <a:cubicBezTo>
                  <a:pt x="9013825" y="329945"/>
                  <a:pt x="9013825" y="329945"/>
                  <a:pt x="9013825" y="329945"/>
                </a:cubicBezTo>
                <a:lnTo>
                  <a:pt x="9013825" y="329945"/>
                </a:lnTo>
                <a:lnTo>
                  <a:pt x="9013825" y="6363004"/>
                </a:lnTo>
                <a:lnTo>
                  <a:pt x="9013825" y="6363004"/>
                </a:lnTo>
                <a:cubicBezTo>
                  <a:pt x="9013825" y="6545198"/>
                  <a:pt x="8866123" y="6692898"/>
                  <a:pt x="8683879" y="6692898"/>
                </a:cubicBezTo>
                <a:cubicBezTo>
                  <a:pt x="8683879" y="6692898"/>
                  <a:pt x="8683879" y="6692898"/>
                  <a:pt x="8683879" y="6692898"/>
                </a:cubicBezTo>
                <a:lnTo>
                  <a:pt x="8683879" y="6692898"/>
                </a:lnTo>
                <a:lnTo>
                  <a:pt x="329895" y="6692898"/>
                </a:lnTo>
                <a:lnTo>
                  <a:pt x="329895" y="6692898"/>
                </a:lnTo>
                <a:cubicBezTo>
                  <a:pt x="147700" y="6692898"/>
                  <a:pt x="0" y="6545198"/>
                  <a:pt x="0" y="6363004"/>
                </a:cubicBezTo>
                <a:cubicBezTo>
                  <a:pt x="0" y="6363004"/>
                  <a:pt x="0" y="6363004"/>
                  <a:pt x="0" y="6363004"/>
                </a:cubicBezTo>
                <a:lnTo>
                  <a:pt x="0" y="329945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57150" y="63500"/>
            <a:ext cx="9026525" cy="6705598"/>
          </a:xfrm>
          <a:custGeom>
            <a:avLst/>
            <a:gdLst>
              <a:gd name="connsiteX0" fmla="*/ 6350 w 9026525"/>
              <a:gd name="connsiteY0" fmla="*/ 336295 h 6705598"/>
              <a:gd name="connsiteX1" fmla="*/ 336245 w 9026525"/>
              <a:gd name="connsiteY1" fmla="*/ 6350 h 6705598"/>
              <a:gd name="connsiteX2" fmla="*/ 336245 w 9026525"/>
              <a:gd name="connsiteY2" fmla="*/ 6350 h 6705598"/>
              <a:gd name="connsiteX3" fmla="*/ 336245 w 9026525"/>
              <a:gd name="connsiteY3" fmla="*/ 6350 h 6705598"/>
              <a:gd name="connsiteX4" fmla="*/ 8690229 w 9026525"/>
              <a:gd name="connsiteY4" fmla="*/ 6350 h 6705598"/>
              <a:gd name="connsiteX5" fmla="*/ 8690229 w 9026525"/>
              <a:gd name="connsiteY5" fmla="*/ 6350 h 6705598"/>
              <a:gd name="connsiteX6" fmla="*/ 9020175 w 9026525"/>
              <a:gd name="connsiteY6" fmla="*/ 336295 h 6705598"/>
              <a:gd name="connsiteX7" fmla="*/ 9020175 w 9026525"/>
              <a:gd name="connsiteY7" fmla="*/ 336295 h 6705598"/>
              <a:gd name="connsiteX8" fmla="*/ 9020175 w 9026525"/>
              <a:gd name="connsiteY8" fmla="*/ 336295 h 6705598"/>
              <a:gd name="connsiteX9" fmla="*/ 9020175 w 9026525"/>
              <a:gd name="connsiteY9" fmla="*/ 6369354 h 6705598"/>
              <a:gd name="connsiteX10" fmla="*/ 9020175 w 9026525"/>
              <a:gd name="connsiteY10" fmla="*/ 6369354 h 6705598"/>
              <a:gd name="connsiteX11" fmla="*/ 8690229 w 9026525"/>
              <a:gd name="connsiteY11" fmla="*/ 6699248 h 6705598"/>
              <a:gd name="connsiteX12" fmla="*/ 8690229 w 9026525"/>
              <a:gd name="connsiteY12" fmla="*/ 6699248 h 6705598"/>
              <a:gd name="connsiteX13" fmla="*/ 8690229 w 9026525"/>
              <a:gd name="connsiteY13" fmla="*/ 6699248 h 6705598"/>
              <a:gd name="connsiteX14" fmla="*/ 336245 w 9026525"/>
              <a:gd name="connsiteY14" fmla="*/ 6699248 h 6705598"/>
              <a:gd name="connsiteX15" fmla="*/ 336245 w 9026525"/>
              <a:gd name="connsiteY15" fmla="*/ 6699248 h 6705598"/>
              <a:gd name="connsiteX16" fmla="*/ 6350 w 9026525"/>
              <a:gd name="connsiteY16" fmla="*/ 6369354 h 6705598"/>
              <a:gd name="connsiteX17" fmla="*/ 6350 w 9026525"/>
              <a:gd name="connsiteY17" fmla="*/ 6369354 h 6705598"/>
              <a:gd name="connsiteX18" fmla="*/ 6350 w 9026525"/>
              <a:gd name="connsiteY18" fmla="*/ 336295 h 67055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9026525" h="6705598">
                <a:moveTo>
                  <a:pt x="6350" y="336295"/>
                </a:moveTo>
                <a:cubicBezTo>
                  <a:pt x="6350" y="154050"/>
                  <a:pt x="154050" y="6350"/>
                  <a:pt x="336245" y="6350"/>
                </a:cubicBezTo>
                <a:cubicBezTo>
                  <a:pt x="336245" y="6350"/>
                  <a:pt x="336245" y="6350"/>
                  <a:pt x="336245" y="6350"/>
                </a:cubicBezTo>
                <a:lnTo>
                  <a:pt x="336245" y="6350"/>
                </a:lnTo>
                <a:lnTo>
                  <a:pt x="8690229" y="6350"/>
                </a:lnTo>
                <a:lnTo>
                  <a:pt x="8690229" y="6350"/>
                </a:lnTo>
                <a:cubicBezTo>
                  <a:pt x="8872473" y="6350"/>
                  <a:pt x="9020175" y="154050"/>
                  <a:pt x="9020175" y="336295"/>
                </a:cubicBezTo>
                <a:cubicBezTo>
                  <a:pt x="9020175" y="336295"/>
                  <a:pt x="9020175" y="336295"/>
                  <a:pt x="9020175" y="336295"/>
                </a:cubicBezTo>
                <a:lnTo>
                  <a:pt x="9020175" y="336295"/>
                </a:lnTo>
                <a:lnTo>
                  <a:pt x="9020175" y="6369354"/>
                </a:lnTo>
                <a:lnTo>
                  <a:pt x="9020175" y="6369354"/>
                </a:lnTo>
                <a:cubicBezTo>
                  <a:pt x="9020175" y="6551548"/>
                  <a:pt x="8872473" y="6699248"/>
                  <a:pt x="8690229" y="6699248"/>
                </a:cubicBezTo>
                <a:cubicBezTo>
                  <a:pt x="8690229" y="6699248"/>
                  <a:pt x="8690229" y="6699248"/>
                  <a:pt x="8690229" y="6699248"/>
                </a:cubicBezTo>
                <a:lnTo>
                  <a:pt x="8690229" y="6699248"/>
                </a:lnTo>
                <a:lnTo>
                  <a:pt x="336245" y="6699248"/>
                </a:lnTo>
                <a:lnTo>
                  <a:pt x="336245" y="6699248"/>
                </a:lnTo>
                <a:cubicBezTo>
                  <a:pt x="154050" y="6699248"/>
                  <a:pt x="6350" y="6551548"/>
                  <a:pt x="6350" y="6369354"/>
                </a:cubicBezTo>
                <a:cubicBezTo>
                  <a:pt x="6350" y="6369354"/>
                  <a:pt x="6350" y="6369354"/>
                  <a:pt x="6350" y="6369354"/>
                </a:cubicBezTo>
                <a:lnTo>
                  <a:pt x="6350" y="336295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2600" y="1625600"/>
            <a:ext cx="8382000" cy="2387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46100" y="584200"/>
            <a:ext cx="7569200" cy="876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>
                <a:tab pos="266700" algn="l"/>
              </a:tabLst>
            </a:pPr>
            <a:r>
              <a:rPr lang="en-US" altLang="zh-CN" sz="2544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i="1" dirty="0" smtClean="0">
                <a:solidFill>
                  <a:srgbClr val="0000FF"/>
                </a:solidFill>
                <a:latin typeface="Perpetua" pitchFamily="18" charset="0"/>
                <a:cs typeface="Perpetua" pitchFamily="18" charset="0"/>
              </a:rPr>
              <a:t>Simple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i="1" dirty="0" smtClean="0">
                <a:solidFill>
                  <a:srgbClr val="0000FF"/>
                </a:solidFill>
                <a:latin typeface="Perpetua" pitchFamily="18" charset="0"/>
                <a:cs typeface="Perpetua" pitchFamily="18" charset="0"/>
              </a:rPr>
              <a:t>levelling</a:t>
            </a:r>
            <a:r>
              <a:rPr lang="en-US" altLang="zh-CN" sz="3000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:-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It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is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simplest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method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used,when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it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is</a:t>
            </a:r>
          </a:p>
          <a:p>
            <a:pPr>
              <a:lnSpc>
                <a:spcPts val="3600"/>
              </a:lnSpc>
              <a:tabLst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3002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required</a:t>
            </a:r>
            <a:r>
              <a:rPr lang="en-US" altLang="zh-CN" sz="30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2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to</a:t>
            </a:r>
            <a:r>
              <a:rPr lang="en-US" altLang="zh-CN" sz="30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2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find</a:t>
            </a:r>
            <a:r>
              <a:rPr lang="en-US" altLang="zh-CN" sz="30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2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</a:t>
            </a:r>
            <a:r>
              <a:rPr lang="en-US" altLang="zh-CN" sz="30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2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difference</a:t>
            </a:r>
            <a:r>
              <a:rPr lang="en-US" altLang="zh-CN" sz="30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2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in</a:t>
            </a:r>
            <a:r>
              <a:rPr lang="en-US" altLang="zh-CN" sz="30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2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elevation</a:t>
            </a:r>
            <a:r>
              <a:rPr lang="en-US" altLang="zh-CN" sz="30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2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between</a:t>
            </a:r>
            <a:r>
              <a:rPr lang="en-US" altLang="zh-CN" sz="30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2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2</a:t>
            </a:r>
            <a:r>
              <a:rPr lang="en-US" altLang="zh-CN" sz="30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2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points.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546100" y="4254500"/>
            <a:ext cx="7759700" cy="1333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>
                <a:tab pos="266700" algn="l"/>
              </a:tabLst>
            </a:pPr>
            <a:r>
              <a:rPr lang="en-US" altLang="zh-CN" sz="2546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30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2" i="1" dirty="0" smtClean="0">
                <a:solidFill>
                  <a:srgbClr val="0000FF"/>
                </a:solidFill>
                <a:latin typeface="Perpetua" pitchFamily="18" charset="0"/>
                <a:cs typeface="Perpetua" pitchFamily="18" charset="0"/>
              </a:rPr>
              <a:t>Differential</a:t>
            </a:r>
            <a:r>
              <a:rPr lang="en-US" altLang="zh-CN" sz="30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2" i="1" dirty="0" smtClean="0">
                <a:solidFill>
                  <a:srgbClr val="0000FF"/>
                </a:solidFill>
                <a:latin typeface="Perpetua" pitchFamily="18" charset="0"/>
                <a:cs typeface="Perpetua" pitchFamily="18" charset="0"/>
              </a:rPr>
              <a:t>Levelling</a:t>
            </a:r>
            <a:r>
              <a:rPr lang="en-US" altLang="zh-CN" sz="3002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:-This</a:t>
            </a:r>
            <a:r>
              <a:rPr lang="en-US" altLang="zh-CN" sz="30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2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method</a:t>
            </a:r>
            <a:r>
              <a:rPr lang="en-US" altLang="zh-CN" sz="30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2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is</a:t>
            </a:r>
            <a:r>
              <a:rPr lang="en-US" altLang="zh-CN" sz="30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2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used</a:t>
            </a:r>
            <a:r>
              <a:rPr lang="en-US" altLang="zh-CN" sz="30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2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to</a:t>
            </a:r>
            <a:r>
              <a:rPr lang="en-US" altLang="zh-CN" sz="30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2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find</a:t>
            </a:r>
            <a:r>
              <a:rPr lang="en-US" altLang="zh-CN" sz="30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2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</a:t>
            </a:r>
          </a:p>
          <a:p>
            <a:pPr>
              <a:lnSpc>
                <a:spcPts val="3500"/>
              </a:lnSpc>
              <a:tabLst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3000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difference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in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elevation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between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points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if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they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are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too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far</a:t>
            </a:r>
          </a:p>
          <a:p>
            <a:pPr>
              <a:lnSpc>
                <a:spcPts val="3600"/>
              </a:lnSpc>
              <a:tabLst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3000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apart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or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difference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in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elevation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between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them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is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too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much.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63500" y="69850"/>
            <a:ext cx="9013825" cy="6692898"/>
          </a:xfrm>
          <a:custGeom>
            <a:avLst/>
            <a:gdLst>
              <a:gd name="connsiteX0" fmla="*/ 0 w 9013825"/>
              <a:gd name="connsiteY0" fmla="*/ 329945 h 6692898"/>
              <a:gd name="connsiteX1" fmla="*/ 329895 w 9013825"/>
              <a:gd name="connsiteY1" fmla="*/ 0 h 6692898"/>
              <a:gd name="connsiteX2" fmla="*/ 329895 w 9013825"/>
              <a:gd name="connsiteY2" fmla="*/ 0 h 6692898"/>
              <a:gd name="connsiteX3" fmla="*/ 329895 w 9013825"/>
              <a:gd name="connsiteY3" fmla="*/ 0 h 6692898"/>
              <a:gd name="connsiteX4" fmla="*/ 8683879 w 9013825"/>
              <a:gd name="connsiteY4" fmla="*/ 0 h 6692898"/>
              <a:gd name="connsiteX5" fmla="*/ 8683879 w 9013825"/>
              <a:gd name="connsiteY5" fmla="*/ 0 h 6692898"/>
              <a:gd name="connsiteX6" fmla="*/ 9013825 w 9013825"/>
              <a:gd name="connsiteY6" fmla="*/ 329945 h 6692898"/>
              <a:gd name="connsiteX7" fmla="*/ 9013825 w 9013825"/>
              <a:gd name="connsiteY7" fmla="*/ 329945 h 6692898"/>
              <a:gd name="connsiteX8" fmla="*/ 9013825 w 9013825"/>
              <a:gd name="connsiteY8" fmla="*/ 329945 h 6692898"/>
              <a:gd name="connsiteX9" fmla="*/ 9013825 w 9013825"/>
              <a:gd name="connsiteY9" fmla="*/ 6363004 h 6692898"/>
              <a:gd name="connsiteX10" fmla="*/ 9013825 w 9013825"/>
              <a:gd name="connsiteY10" fmla="*/ 6363004 h 6692898"/>
              <a:gd name="connsiteX11" fmla="*/ 8683879 w 9013825"/>
              <a:gd name="connsiteY11" fmla="*/ 6692898 h 6692898"/>
              <a:gd name="connsiteX12" fmla="*/ 8683879 w 9013825"/>
              <a:gd name="connsiteY12" fmla="*/ 6692898 h 6692898"/>
              <a:gd name="connsiteX13" fmla="*/ 8683879 w 9013825"/>
              <a:gd name="connsiteY13" fmla="*/ 6692898 h 6692898"/>
              <a:gd name="connsiteX14" fmla="*/ 329895 w 9013825"/>
              <a:gd name="connsiteY14" fmla="*/ 6692898 h 6692898"/>
              <a:gd name="connsiteX15" fmla="*/ 329895 w 9013825"/>
              <a:gd name="connsiteY15" fmla="*/ 6692898 h 6692898"/>
              <a:gd name="connsiteX16" fmla="*/ 0 w 9013825"/>
              <a:gd name="connsiteY16" fmla="*/ 6363004 h 6692898"/>
              <a:gd name="connsiteX17" fmla="*/ 0 w 9013825"/>
              <a:gd name="connsiteY17" fmla="*/ 6363004 h 6692898"/>
              <a:gd name="connsiteX18" fmla="*/ 0 w 9013825"/>
              <a:gd name="connsiteY18" fmla="*/ 329945 h 66928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9013825" h="6692898">
                <a:moveTo>
                  <a:pt x="0" y="329945"/>
                </a:moveTo>
                <a:cubicBezTo>
                  <a:pt x="0" y="147700"/>
                  <a:pt x="147700" y="0"/>
                  <a:pt x="329895" y="0"/>
                </a:cubicBezTo>
                <a:cubicBezTo>
                  <a:pt x="329895" y="0"/>
                  <a:pt x="329895" y="0"/>
                  <a:pt x="329895" y="0"/>
                </a:cubicBezTo>
                <a:lnTo>
                  <a:pt x="329895" y="0"/>
                </a:lnTo>
                <a:lnTo>
                  <a:pt x="8683879" y="0"/>
                </a:lnTo>
                <a:lnTo>
                  <a:pt x="8683879" y="0"/>
                </a:lnTo>
                <a:cubicBezTo>
                  <a:pt x="8866123" y="0"/>
                  <a:pt x="9013825" y="147700"/>
                  <a:pt x="9013825" y="329945"/>
                </a:cubicBezTo>
                <a:cubicBezTo>
                  <a:pt x="9013825" y="329945"/>
                  <a:pt x="9013825" y="329945"/>
                  <a:pt x="9013825" y="329945"/>
                </a:cubicBezTo>
                <a:lnTo>
                  <a:pt x="9013825" y="329945"/>
                </a:lnTo>
                <a:lnTo>
                  <a:pt x="9013825" y="6363004"/>
                </a:lnTo>
                <a:lnTo>
                  <a:pt x="9013825" y="6363004"/>
                </a:lnTo>
                <a:cubicBezTo>
                  <a:pt x="9013825" y="6545198"/>
                  <a:pt x="8866123" y="6692898"/>
                  <a:pt x="8683879" y="6692898"/>
                </a:cubicBezTo>
                <a:cubicBezTo>
                  <a:pt x="8683879" y="6692898"/>
                  <a:pt x="8683879" y="6692898"/>
                  <a:pt x="8683879" y="6692898"/>
                </a:cubicBezTo>
                <a:lnTo>
                  <a:pt x="8683879" y="6692898"/>
                </a:lnTo>
                <a:lnTo>
                  <a:pt x="329895" y="6692898"/>
                </a:lnTo>
                <a:lnTo>
                  <a:pt x="329895" y="6692898"/>
                </a:lnTo>
                <a:cubicBezTo>
                  <a:pt x="147700" y="6692898"/>
                  <a:pt x="0" y="6545198"/>
                  <a:pt x="0" y="6363004"/>
                </a:cubicBezTo>
                <a:cubicBezTo>
                  <a:pt x="0" y="6363004"/>
                  <a:pt x="0" y="6363004"/>
                  <a:pt x="0" y="6363004"/>
                </a:cubicBezTo>
                <a:lnTo>
                  <a:pt x="0" y="329945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57150" y="63500"/>
            <a:ext cx="9026525" cy="6705598"/>
          </a:xfrm>
          <a:custGeom>
            <a:avLst/>
            <a:gdLst>
              <a:gd name="connsiteX0" fmla="*/ 6350 w 9026525"/>
              <a:gd name="connsiteY0" fmla="*/ 336295 h 6705598"/>
              <a:gd name="connsiteX1" fmla="*/ 336245 w 9026525"/>
              <a:gd name="connsiteY1" fmla="*/ 6350 h 6705598"/>
              <a:gd name="connsiteX2" fmla="*/ 336245 w 9026525"/>
              <a:gd name="connsiteY2" fmla="*/ 6350 h 6705598"/>
              <a:gd name="connsiteX3" fmla="*/ 336245 w 9026525"/>
              <a:gd name="connsiteY3" fmla="*/ 6350 h 6705598"/>
              <a:gd name="connsiteX4" fmla="*/ 8690229 w 9026525"/>
              <a:gd name="connsiteY4" fmla="*/ 6350 h 6705598"/>
              <a:gd name="connsiteX5" fmla="*/ 8690229 w 9026525"/>
              <a:gd name="connsiteY5" fmla="*/ 6350 h 6705598"/>
              <a:gd name="connsiteX6" fmla="*/ 9020175 w 9026525"/>
              <a:gd name="connsiteY6" fmla="*/ 336295 h 6705598"/>
              <a:gd name="connsiteX7" fmla="*/ 9020175 w 9026525"/>
              <a:gd name="connsiteY7" fmla="*/ 336295 h 6705598"/>
              <a:gd name="connsiteX8" fmla="*/ 9020175 w 9026525"/>
              <a:gd name="connsiteY8" fmla="*/ 336295 h 6705598"/>
              <a:gd name="connsiteX9" fmla="*/ 9020175 w 9026525"/>
              <a:gd name="connsiteY9" fmla="*/ 6369354 h 6705598"/>
              <a:gd name="connsiteX10" fmla="*/ 9020175 w 9026525"/>
              <a:gd name="connsiteY10" fmla="*/ 6369354 h 6705598"/>
              <a:gd name="connsiteX11" fmla="*/ 8690229 w 9026525"/>
              <a:gd name="connsiteY11" fmla="*/ 6699248 h 6705598"/>
              <a:gd name="connsiteX12" fmla="*/ 8690229 w 9026525"/>
              <a:gd name="connsiteY12" fmla="*/ 6699248 h 6705598"/>
              <a:gd name="connsiteX13" fmla="*/ 8690229 w 9026525"/>
              <a:gd name="connsiteY13" fmla="*/ 6699248 h 6705598"/>
              <a:gd name="connsiteX14" fmla="*/ 336245 w 9026525"/>
              <a:gd name="connsiteY14" fmla="*/ 6699248 h 6705598"/>
              <a:gd name="connsiteX15" fmla="*/ 336245 w 9026525"/>
              <a:gd name="connsiteY15" fmla="*/ 6699248 h 6705598"/>
              <a:gd name="connsiteX16" fmla="*/ 6350 w 9026525"/>
              <a:gd name="connsiteY16" fmla="*/ 6369354 h 6705598"/>
              <a:gd name="connsiteX17" fmla="*/ 6350 w 9026525"/>
              <a:gd name="connsiteY17" fmla="*/ 6369354 h 6705598"/>
              <a:gd name="connsiteX18" fmla="*/ 6350 w 9026525"/>
              <a:gd name="connsiteY18" fmla="*/ 336295 h 67055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9026525" h="6705598">
                <a:moveTo>
                  <a:pt x="6350" y="336295"/>
                </a:moveTo>
                <a:cubicBezTo>
                  <a:pt x="6350" y="154050"/>
                  <a:pt x="154050" y="6350"/>
                  <a:pt x="336245" y="6350"/>
                </a:cubicBezTo>
                <a:cubicBezTo>
                  <a:pt x="336245" y="6350"/>
                  <a:pt x="336245" y="6350"/>
                  <a:pt x="336245" y="6350"/>
                </a:cubicBezTo>
                <a:lnTo>
                  <a:pt x="336245" y="6350"/>
                </a:lnTo>
                <a:lnTo>
                  <a:pt x="8690229" y="6350"/>
                </a:lnTo>
                <a:lnTo>
                  <a:pt x="8690229" y="6350"/>
                </a:lnTo>
                <a:cubicBezTo>
                  <a:pt x="8872473" y="6350"/>
                  <a:pt x="9020175" y="154050"/>
                  <a:pt x="9020175" y="336295"/>
                </a:cubicBezTo>
                <a:cubicBezTo>
                  <a:pt x="9020175" y="336295"/>
                  <a:pt x="9020175" y="336295"/>
                  <a:pt x="9020175" y="336295"/>
                </a:cubicBezTo>
                <a:lnTo>
                  <a:pt x="9020175" y="336295"/>
                </a:lnTo>
                <a:lnTo>
                  <a:pt x="9020175" y="6369354"/>
                </a:lnTo>
                <a:lnTo>
                  <a:pt x="9020175" y="6369354"/>
                </a:lnTo>
                <a:cubicBezTo>
                  <a:pt x="9020175" y="6551548"/>
                  <a:pt x="8872473" y="6699248"/>
                  <a:pt x="8690229" y="6699248"/>
                </a:cubicBezTo>
                <a:cubicBezTo>
                  <a:pt x="8690229" y="6699248"/>
                  <a:pt x="8690229" y="6699248"/>
                  <a:pt x="8690229" y="6699248"/>
                </a:cubicBezTo>
                <a:lnTo>
                  <a:pt x="8690229" y="6699248"/>
                </a:lnTo>
                <a:lnTo>
                  <a:pt x="336245" y="6699248"/>
                </a:lnTo>
                <a:lnTo>
                  <a:pt x="336245" y="6699248"/>
                </a:lnTo>
                <a:cubicBezTo>
                  <a:pt x="154050" y="6699248"/>
                  <a:pt x="6350" y="6551548"/>
                  <a:pt x="6350" y="6369354"/>
                </a:cubicBezTo>
                <a:cubicBezTo>
                  <a:pt x="6350" y="6369354"/>
                  <a:pt x="6350" y="6369354"/>
                  <a:pt x="6350" y="6369354"/>
                </a:cubicBezTo>
                <a:lnTo>
                  <a:pt x="6350" y="336295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1003300" y="762000"/>
            <a:ext cx="4254500" cy="558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/>
            </a:pPr>
            <a:r>
              <a:rPr lang="en-US" altLang="zh-CN" sz="3995" dirty="0" smtClean="0">
                <a:solidFill>
                  <a:srgbClr val="0000FF"/>
                </a:solidFill>
                <a:latin typeface="Franklin Gothic Book" pitchFamily="18" charset="0"/>
                <a:cs typeface="Franklin Gothic Book" pitchFamily="18" charset="0"/>
              </a:rPr>
              <a:t>Principle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dirty="0" smtClean="0">
                <a:solidFill>
                  <a:srgbClr val="0000FF"/>
                </a:solidFill>
                <a:latin typeface="Franklin Gothic Book" pitchFamily="18" charset="0"/>
                <a:cs typeface="Franklin Gothic Book" pitchFamily="18" charset="0"/>
              </a:rPr>
              <a:t>of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dirty="0" smtClean="0">
                <a:solidFill>
                  <a:srgbClr val="0000FF"/>
                </a:solidFill>
                <a:latin typeface="Franklin Gothic Book" pitchFamily="18" charset="0"/>
                <a:cs typeface="Franklin Gothic Book" pitchFamily="18" charset="0"/>
              </a:rPr>
              <a:t>levelling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1003300" y="1524000"/>
            <a:ext cx="7315200" cy="508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000"/>
              </a:lnSpc>
              <a:tabLst/>
            </a:pPr>
            <a:r>
              <a:rPr lang="en-US" altLang="zh-CN" sz="3060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3600" i="1" dirty="0" smtClean="0">
                <a:solidFill>
                  <a:srgbClr val="0000FF"/>
                </a:solidFill>
                <a:latin typeface="Perpetua" pitchFamily="18" charset="0"/>
                <a:cs typeface="Perpetua" pitchFamily="18" charset="0"/>
              </a:rPr>
              <a:t>Principle</a:t>
            </a:r>
            <a:r>
              <a:rPr lang="en-US" altLang="zh-CN" sz="3600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:-</a:t>
            </a:r>
            <a:r>
              <a:rPr lang="en-US" altLang="zh-CN" sz="3600" i="1" dirty="0" smtClean="0">
                <a:solidFill>
                  <a:srgbClr val="002060"/>
                </a:solidFill>
                <a:latin typeface="Perpetua" pitchFamily="18" charset="0"/>
                <a:cs typeface="Perpetua" pitchFamily="18" charset="0"/>
              </a:rPr>
              <a:t>The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i="1" dirty="0" smtClean="0">
                <a:solidFill>
                  <a:srgbClr val="002060"/>
                </a:solidFill>
                <a:latin typeface="Perpetua" pitchFamily="18" charset="0"/>
                <a:cs typeface="Perpetua" pitchFamily="18" charset="0"/>
              </a:rPr>
              <a:t>principle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i="1" dirty="0" smtClean="0">
                <a:solidFill>
                  <a:srgbClr val="002060"/>
                </a:solidFill>
                <a:latin typeface="Perpetua" pitchFamily="18" charset="0"/>
                <a:cs typeface="Perpetua" pitchFamily="18" charset="0"/>
              </a:rPr>
              <a:t>of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i="1" dirty="0" smtClean="0">
                <a:solidFill>
                  <a:srgbClr val="002060"/>
                </a:solidFill>
                <a:latin typeface="Perpetua" pitchFamily="18" charset="0"/>
                <a:cs typeface="Perpetua" pitchFamily="18" charset="0"/>
              </a:rPr>
              <a:t>levelling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i="1" dirty="0" smtClean="0">
                <a:solidFill>
                  <a:srgbClr val="002060"/>
                </a:solidFill>
                <a:latin typeface="Perpetua" pitchFamily="18" charset="0"/>
                <a:cs typeface="Perpetua" pitchFamily="18" charset="0"/>
              </a:rPr>
              <a:t>is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i="1" dirty="0" smtClean="0">
                <a:solidFill>
                  <a:srgbClr val="002060"/>
                </a:solidFill>
                <a:latin typeface="Perpetua" pitchFamily="18" charset="0"/>
                <a:cs typeface="Perpetua" pitchFamily="18" charset="0"/>
              </a:rPr>
              <a:t>to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i="1" dirty="0" smtClean="0">
                <a:solidFill>
                  <a:srgbClr val="002060"/>
                </a:solidFill>
                <a:latin typeface="Perpetua" pitchFamily="18" charset="0"/>
                <a:cs typeface="Perpetua" pitchFamily="18" charset="0"/>
              </a:rPr>
              <a:t>obtain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1270000" y="2108200"/>
            <a:ext cx="7251700" cy="160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000"/>
              </a:lnSpc>
              <a:tabLst/>
            </a:pPr>
            <a:r>
              <a:rPr lang="en-US" altLang="zh-CN" sz="3602" i="1" dirty="0" smtClean="0">
                <a:solidFill>
                  <a:srgbClr val="0000FF"/>
                </a:solidFill>
                <a:latin typeface="Perpetua" pitchFamily="18" charset="0"/>
                <a:cs typeface="Perpetua" pitchFamily="18" charset="0"/>
              </a:rPr>
              <a:t>horizontal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i="1" dirty="0" smtClean="0">
                <a:solidFill>
                  <a:srgbClr val="0000FF"/>
                </a:solidFill>
                <a:latin typeface="Perpetua" pitchFamily="18" charset="0"/>
                <a:cs typeface="Perpetua" pitchFamily="18" charset="0"/>
              </a:rPr>
              <a:t>line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i="1" dirty="0" smtClean="0">
                <a:solidFill>
                  <a:srgbClr val="0000FF"/>
                </a:solidFill>
                <a:latin typeface="Perpetua" pitchFamily="18" charset="0"/>
                <a:cs typeface="Perpetua" pitchFamily="18" charset="0"/>
              </a:rPr>
              <a:t>of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i="1" dirty="0" smtClean="0">
                <a:solidFill>
                  <a:srgbClr val="0000FF"/>
                </a:solidFill>
                <a:latin typeface="Perpetua" pitchFamily="18" charset="0"/>
                <a:cs typeface="Perpetua" pitchFamily="18" charset="0"/>
              </a:rPr>
              <a:t>sight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i="1" dirty="0" smtClean="0">
                <a:solidFill>
                  <a:srgbClr val="002060"/>
                </a:solidFill>
                <a:latin typeface="Perpetua" pitchFamily="18" charset="0"/>
                <a:cs typeface="Perpetua" pitchFamily="18" charset="0"/>
              </a:rPr>
              <a:t>with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i="1" dirty="0" smtClean="0">
                <a:solidFill>
                  <a:srgbClr val="002060"/>
                </a:solidFill>
                <a:latin typeface="Perpetua" pitchFamily="18" charset="0"/>
                <a:cs typeface="Perpetua" pitchFamily="18" charset="0"/>
              </a:rPr>
              <a:t>respect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i="1" dirty="0" smtClean="0">
                <a:solidFill>
                  <a:srgbClr val="002060"/>
                </a:solidFill>
                <a:latin typeface="Perpetua" pitchFamily="18" charset="0"/>
                <a:cs typeface="Perpetua" pitchFamily="18" charset="0"/>
              </a:rPr>
              <a:t>to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i="1" dirty="0" smtClean="0">
                <a:solidFill>
                  <a:srgbClr val="002060"/>
                </a:solidFill>
                <a:latin typeface="Perpetua" pitchFamily="18" charset="0"/>
                <a:cs typeface="Perpetua" pitchFamily="18" charset="0"/>
              </a:rPr>
              <a:t>which</a:t>
            </a:r>
          </a:p>
          <a:p>
            <a:pPr>
              <a:lnSpc>
                <a:spcPts val="4300"/>
              </a:lnSpc>
              <a:tabLst/>
            </a:pPr>
            <a:r>
              <a:rPr lang="en-US" altLang="zh-CN" sz="3600" i="1" dirty="0" smtClean="0">
                <a:solidFill>
                  <a:srgbClr val="002060"/>
                </a:solidFill>
                <a:latin typeface="Perpetua" pitchFamily="18" charset="0"/>
                <a:cs typeface="Perpetua" pitchFamily="18" charset="0"/>
              </a:rPr>
              <a:t>vertical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i="1" dirty="0" smtClean="0">
                <a:solidFill>
                  <a:srgbClr val="002060"/>
                </a:solidFill>
                <a:latin typeface="Perpetua" pitchFamily="18" charset="0"/>
                <a:cs typeface="Perpetua" pitchFamily="18" charset="0"/>
              </a:rPr>
              <a:t>distances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i="1" dirty="0" smtClean="0">
                <a:solidFill>
                  <a:srgbClr val="002060"/>
                </a:solidFill>
                <a:latin typeface="Perpetua" pitchFamily="18" charset="0"/>
                <a:cs typeface="Perpetua" pitchFamily="18" charset="0"/>
              </a:rPr>
              <a:t>of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i="1" dirty="0" smtClean="0">
                <a:solidFill>
                  <a:srgbClr val="002060"/>
                </a:solidFill>
                <a:latin typeface="Perpetua" pitchFamily="18" charset="0"/>
                <a:cs typeface="Perpetua" pitchFamily="18" charset="0"/>
              </a:rPr>
              <a:t>the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i="1" dirty="0" smtClean="0">
                <a:solidFill>
                  <a:srgbClr val="002060"/>
                </a:solidFill>
                <a:latin typeface="Perpetua" pitchFamily="18" charset="0"/>
                <a:cs typeface="Perpetua" pitchFamily="18" charset="0"/>
              </a:rPr>
              <a:t>points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i="1" dirty="0" smtClean="0">
                <a:solidFill>
                  <a:srgbClr val="002060"/>
                </a:solidFill>
                <a:latin typeface="Perpetua" pitchFamily="18" charset="0"/>
                <a:cs typeface="Perpetua" pitchFamily="18" charset="0"/>
              </a:rPr>
              <a:t>above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i="1" dirty="0" smtClean="0">
                <a:solidFill>
                  <a:srgbClr val="002060"/>
                </a:solidFill>
                <a:latin typeface="Perpetua" pitchFamily="18" charset="0"/>
                <a:cs typeface="Perpetua" pitchFamily="18" charset="0"/>
              </a:rPr>
              <a:t>or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i="1" dirty="0" smtClean="0">
                <a:solidFill>
                  <a:srgbClr val="002060"/>
                </a:solidFill>
                <a:latin typeface="Perpetua" pitchFamily="18" charset="0"/>
                <a:cs typeface="Perpetua" pitchFamily="18" charset="0"/>
              </a:rPr>
              <a:t>below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i="1" dirty="0" smtClean="0">
                <a:solidFill>
                  <a:srgbClr val="002060"/>
                </a:solidFill>
                <a:latin typeface="Perpetua" pitchFamily="18" charset="0"/>
                <a:cs typeface="Perpetua" pitchFamily="18" charset="0"/>
              </a:rPr>
              <a:t>this</a:t>
            </a:r>
          </a:p>
          <a:p>
            <a:pPr>
              <a:lnSpc>
                <a:spcPts val="4300"/>
              </a:lnSpc>
              <a:tabLst/>
            </a:pPr>
            <a:r>
              <a:rPr lang="en-US" altLang="zh-CN" sz="3600" i="1" dirty="0" smtClean="0">
                <a:solidFill>
                  <a:srgbClr val="002060"/>
                </a:solidFill>
                <a:latin typeface="Perpetua" pitchFamily="18" charset="0"/>
                <a:cs typeface="Perpetua" pitchFamily="18" charset="0"/>
              </a:rPr>
              <a:t>line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i="1" dirty="0" smtClean="0">
                <a:solidFill>
                  <a:srgbClr val="002060"/>
                </a:solidFill>
                <a:latin typeface="Perpetua" pitchFamily="18" charset="0"/>
                <a:cs typeface="Perpetua" pitchFamily="18" charset="0"/>
              </a:rPr>
              <a:t>of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i="1" dirty="0" smtClean="0">
                <a:solidFill>
                  <a:srgbClr val="002060"/>
                </a:solidFill>
                <a:latin typeface="Perpetua" pitchFamily="18" charset="0"/>
                <a:cs typeface="Perpetua" pitchFamily="18" charset="0"/>
              </a:rPr>
              <a:t>sight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i="1" dirty="0" smtClean="0">
                <a:solidFill>
                  <a:srgbClr val="002060"/>
                </a:solidFill>
                <a:latin typeface="Perpetua" pitchFamily="18" charset="0"/>
                <a:cs typeface="Perpetua" pitchFamily="18" charset="0"/>
              </a:rPr>
              <a:t>are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i="1" dirty="0" smtClean="0">
                <a:solidFill>
                  <a:srgbClr val="002060"/>
                </a:solidFill>
                <a:latin typeface="Perpetua" pitchFamily="18" charset="0"/>
                <a:cs typeface="Perpetua" pitchFamily="18" charset="0"/>
              </a:rPr>
              <a:t>found</a:t>
            </a:r>
            <a:r>
              <a:rPr lang="en-US" altLang="zh-CN" sz="3600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63500" y="69850"/>
            <a:ext cx="9013825" cy="6692898"/>
          </a:xfrm>
          <a:custGeom>
            <a:avLst/>
            <a:gdLst>
              <a:gd name="connsiteX0" fmla="*/ 0 w 9013825"/>
              <a:gd name="connsiteY0" fmla="*/ 329945 h 6692898"/>
              <a:gd name="connsiteX1" fmla="*/ 329895 w 9013825"/>
              <a:gd name="connsiteY1" fmla="*/ 0 h 6692898"/>
              <a:gd name="connsiteX2" fmla="*/ 329895 w 9013825"/>
              <a:gd name="connsiteY2" fmla="*/ 0 h 6692898"/>
              <a:gd name="connsiteX3" fmla="*/ 329895 w 9013825"/>
              <a:gd name="connsiteY3" fmla="*/ 0 h 6692898"/>
              <a:gd name="connsiteX4" fmla="*/ 8683879 w 9013825"/>
              <a:gd name="connsiteY4" fmla="*/ 0 h 6692898"/>
              <a:gd name="connsiteX5" fmla="*/ 8683879 w 9013825"/>
              <a:gd name="connsiteY5" fmla="*/ 0 h 6692898"/>
              <a:gd name="connsiteX6" fmla="*/ 9013825 w 9013825"/>
              <a:gd name="connsiteY6" fmla="*/ 329945 h 6692898"/>
              <a:gd name="connsiteX7" fmla="*/ 9013825 w 9013825"/>
              <a:gd name="connsiteY7" fmla="*/ 329945 h 6692898"/>
              <a:gd name="connsiteX8" fmla="*/ 9013825 w 9013825"/>
              <a:gd name="connsiteY8" fmla="*/ 329945 h 6692898"/>
              <a:gd name="connsiteX9" fmla="*/ 9013825 w 9013825"/>
              <a:gd name="connsiteY9" fmla="*/ 6363004 h 6692898"/>
              <a:gd name="connsiteX10" fmla="*/ 9013825 w 9013825"/>
              <a:gd name="connsiteY10" fmla="*/ 6363004 h 6692898"/>
              <a:gd name="connsiteX11" fmla="*/ 8683879 w 9013825"/>
              <a:gd name="connsiteY11" fmla="*/ 6692898 h 6692898"/>
              <a:gd name="connsiteX12" fmla="*/ 8683879 w 9013825"/>
              <a:gd name="connsiteY12" fmla="*/ 6692898 h 6692898"/>
              <a:gd name="connsiteX13" fmla="*/ 8683879 w 9013825"/>
              <a:gd name="connsiteY13" fmla="*/ 6692898 h 6692898"/>
              <a:gd name="connsiteX14" fmla="*/ 329895 w 9013825"/>
              <a:gd name="connsiteY14" fmla="*/ 6692898 h 6692898"/>
              <a:gd name="connsiteX15" fmla="*/ 329895 w 9013825"/>
              <a:gd name="connsiteY15" fmla="*/ 6692898 h 6692898"/>
              <a:gd name="connsiteX16" fmla="*/ 0 w 9013825"/>
              <a:gd name="connsiteY16" fmla="*/ 6363004 h 6692898"/>
              <a:gd name="connsiteX17" fmla="*/ 0 w 9013825"/>
              <a:gd name="connsiteY17" fmla="*/ 6363004 h 6692898"/>
              <a:gd name="connsiteX18" fmla="*/ 0 w 9013825"/>
              <a:gd name="connsiteY18" fmla="*/ 329945 h 66928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9013825" h="6692898">
                <a:moveTo>
                  <a:pt x="0" y="329945"/>
                </a:moveTo>
                <a:cubicBezTo>
                  <a:pt x="0" y="147700"/>
                  <a:pt x="147700" y="0"/>
                  <a:pt x="329895" y="0"/>
                </a:cubicBezTo>
                <a:cubicBezTo>
                  <a:pt x="329895" y="0"/>
                  <a:pt x="329895" y="0"/>
                  <a:pt x="329895" y="0"/>
                </a:cubicBezTo>
                <a:lnTo>
                  <a:pt x="329895" y="0"/>
                </a:lnTo>
                <a:lnTo>
                  <a:pt x="8683879" y="0"/>
                </a:lnTo>
                <a:lnTo>
                  <a:pt x="8683879" y="0"/>
                </a:lnTo>
                <a:cubicBezTo>
                  <a:pt x="8866123" y="0"/>
                  <a:pt x="9013825" y="147700"/>
                  <a:pt x="9013825" y="329945"/>
                </a:cubicBezTo>
                <a:cubicBezTo>
                  <a:pt x="9013825" y="329945"/>
                  <a:pt x="9013825" y="329945"/>
                  <a:pt x="9013825" y="329945"/>
                </a:cubicBezTo>
                <a:lnTo>
                  <a:pt x="9013825" y="329945"/>
                </a:lnTo>
                <a:lnTo>
                  <a:pt x="9013825" y="6363004"/>
                </a:lnTo>
                <a:lnTo>
                  <a:pt x="9013825" y="6363004"/>
                </a:lnTo>
                <a:cubicBezTo>
                  <a:pt x="9013825" y="6545198"/>
                  <a:pt x="8866123" y="6692898"/>
                  <a:pt x="8683879" y="6692898"/>
                </a:cubicBezTo>
                <a:cubicBezTo>
                  <a:pt x="8683879" y="6692898"/>
                  <a:pt x="8683879" y="6692898"/>
                  <a:pt x="8683879" y="6692898"/>
                </a:cubicBezTo>
                <a:lnTo>
                  <a:pt x="8683879" y="6692898"/>
                </a:lnTo>
                <a:lnTo>
                  <a:pt x="329895" y="6692898"/>
                </a:lnTo>
                <a:lnTo>
                  <a:pt x="329895" y="6692898"/>
                </a:lnTo>
                <a:cubicBezTo>
                  <a:pt x="147700" y="6692898"/>
                  <a:pt x="0" y="6545198"/>
                  <a:pt x="0" y="6363004"/>
                </a:cubicBezTo>
                <a:cubicBezTo>
                  <a:pt x="0" y="6363004"/>
                  <a:pt x="0" y="6363004"/>
                  <a:pt x="0" y="6363004"/>
                </a:cubicBezTo>
                <a:lnTo>
                  <a:pt x="0" y="329945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57150" y="63500"/>
            <a:ext cx="9026525" cy="6705598"/>
          </a:xfrm>
          <a:custGeom>
            <a:avLst/>
            <a:gdLst>
              <a:gd name="connsiteX0" fmla="*/ 6350 w 9026525"/>
              <a:gd name="connsiteY0" fmla="*/ 336295 h 6705598"/>
              <a:gd name="connsiteX1" fmla="*/ 336245 w 9026525"/>
              <a:gd name="connsiteY1" fmla="*/ 6350 h 6705598"/>
              <a:gd name="connsiteX2" fmla="*/ 336245 w 9026525"/>
              <a:gd name="connsiteY2" fmla="*/ 6350 h 6705598"/>
              <a:gd name="connsiteX3" fmla="*/ 336245 w 9026525"/>
              <a:gd name="connsiteY3" fmla="*/ 6350 h 6705598"/>
              <a:gd name="connsiteX4" fmla="*/ 8690229 w 9026525"/>
              <a:gd name="connsiteY4" fmla="*/ 6350 h 6705598"/>
              <a:gd name="connsiteX5" fmla="*/ 8690229 w 9026525"/>
              <a:gd name="connsiteY5" fmla="*/ 6350 h 6705598"/>
              <a:gd name="connsiteX6" fmla="*/ 9020175 w 9026525"/>
              <a:gd name="connsiteY6" fmla="*/ 336295 h 6705598"/>
              <a:gd name="connsiteX7" fmla="*/ 9020175 w 9026525"/>
              <a:gd name="connsiteY7" fmla="*/ 336295 h 6705598"/>
              <a:gd name="connsiteX8" fmla="*/ 9020175 w 9026525"/>
              <a:gd name="connsiteY8" fmla="*/ 336295 h 6705598"/>
              <a:gd name="connsiteX9" fmla="*/ 9020175 w 9026525"/>
              <a:gd name="connsiteY9" fmla="*/ 6369354 h 6705598"/>
              <a:gd name="connsiteX10" fmla="*/ 9020175 w 9026525"/>
              <a:gd name="connsiteY10" fmla="*/ 6369354 h 6705598"/>
              <a:gd name="connsiteX11" fmla="*/ 8690229 w 9026525"/>
              <a:gd name="connsiteY11" fmla="*/ 6699248 h 6705598"/>
              <a:gd name="connsiteX12" fmla="*/ 8690229 w 9026525"/>
              <a:gd name="connsiteY12" fmla="*/ 6699248 h 6705598"/>
              <a:gd name="connsiteX13" fmla="*/ 8690229 w 9026525"/>
              <a:gd name="connsiteY13" fmla="*/ 6699248 h 6705598"/>
              <a:gd name="connsiteX14" fmla="*/ 336245 w 9026525"/>
              <a:gd name="connsiteY14" fmla="*/ 6699248 h 6705598"/>
              <a:gd name="connsiteX15" fmla="*/ 336245 w 9026525"/>
              <a:gd name="connsiteY15" fmla="*/ 6699248 h 6705598"/>
              <a:gd name="connsiteX16" fmla="*/ 6350 w 9026525"/>
              <a:gd name="connsiteY16" fmla="*/ 6369354 h 6705598"/>
              <a:gd name="connsiteX17" fmla="*/ 6350 w 9026525"/>
              <a:gd name="connsiteY17" fmla="*/ 6369354 h 6705598"/>
              <a:gd name="connsiteX18" fmla="*/ 6350 w 9026525"/>
              <a:gd name="connsiteY18" fmla="*/ 336295 h 67055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9026525" h="6705598">
                <a:moveTo>
                  <a:pt x="6350" y="336295"/>
                </a:moveTo>
                <a:cubicBezTo>
                  <a:pt x="6350" y="154050"/>
                  <a:pt x="154050" y="6350"/>
                  <a:pt x="336245" y="6350"/>
                </a:cubicBezTo>
                <a:cubicBezTo>
                  <a:pt x="336245" y="6350"/>
                  <a:pt x="336245" y="6350"/>
                  <a:pt x="336245" y="6350"/>
                </a:cubicBezTo>
                <a:lnTo>
                  <a:pt x="336245" y="6350"/>
                </a:lnTo>
                <a:lnTo>
                  <a:pt x="8690229" y="6350"/>
                </a:lnTo>
                <a:lnTo>
                  <a:pt x="8690229" y="6350"/>
                </a:lnTo>
                <a:cubicBezTo>
                  <a:pt x="8872473" y="6350"/>
                  <a:pt x="9020175" y="154050"/>
                  <a:pt x="9020175" y="336295"/>
                </a:cubicBezTo>
                <a:cubicBezTo>
                  <a:pt x="9020175" y="336295"/>
                  <a:pt x="9020175" y="336295"/>
                  <a:pt x="9020175" y="336295"/>
                </a:cubicBezTo>
                <a:lnTo>
                  <a:pt x="9020175" y="336295"/>
                </a:lnTo>
                <a:lnTo>
                  <a:pt x="9020175" y="6369354"/>
                </a:lnTo>
                <a:lnTo>
                  <a:pt x="9020175" y="6369354"/>
                </a:lnTo>
                <a:cubicBezTo>
                  <a:pt x="9020175" y="6551548"/>
                  <a:pt x="8872473" y="6699248"/>
                  <a:pt x="8690229" y="6699248"/>
                </a:cubicBezTo>
                <a:cubicBezTo>
                  <a:pt x="8690229" y="6699248"/>
                  <a:pt x="8690229" y="6699248"/>
                  <a:pt x="8690229" y="6699248"/>
                </a:cubicBezTo>
                <a:lnTo>
                  <a:pt x="8690229" y="6699248"/>
                </a:lnTo>
                <a:lnTo>
                  <a:pt x="336245" y="6699248"/>
                </a:lnTo>
                <a:lnTo>
                  <a:pt x="336245" y="6699248"/>
                </a:lnTo>
                <a:cubicBezTo>
                  <a:pt x="154050" y="6699248"/>
                  <a:pt x="6350" y="6551548"/>
                  <a:pt x="6350" y="6369354"/>
                </a:cubicBezTo>
                <a:cubicBezTo>
                  <a:pt x="6350" y="6369354"/>
                  <a:pt x="6350" y="6369354"/>
                  <a:pt x="6350" y="6369354"/>
                </a:cubicBezTo>
                <a:lnTo>
                  <a:pt x="6350" y="336295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0900" y="1346200"/>
            <a:ext cx="7378700" cy="4305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63500" y="69850"/>
            <a:ext cx="9013825" cy="6692898"/>
          </a:xfrm>
          <a:custGeom>
            <a:avLst/>
            <a:gdLst>
              <a:gd name="connsiteX0" fmla="*/ 0 w 9013825"/>
              <a:gd name="connsiteY0" fmla="*/ 329945 h 6692898"/>
              <a:gd name="connsiteX1" fmla="*/ 329895 w 9013825"/>
              <a:gd name="connsiteY1" fmla="*/ 0 h 6692898"/>
              <a:gd name="connsiteX2" fmla="*/ 329895 w 9013825"/>
              <a:gd name="connsiteY2" fmla="*/ 0 h 6692898"/>
              <a:gd name="connsiteX3" fmla="*/ 329895 w 9013825"/>
              <a:gd name="connsiteY3" fmla="*/ 0 h 6692898"/>
              <a:gd name="connsiteX4" fmla="*/ 8683879 w 9013825"/>
              <a:gd name="connsiteY4" fmla="*/ 0 h 6692898"/>
              <a:gd name="connsiteX5" fmla="*/ 8683879 w 9013825"/>
              <a:gd name="connsiteY5" fmla="*/ 0 h 6692898"/>
              <a:gd name="connsiteX6" fmla="*/ 9013825 w 9013825"/>
              <a:gd name="connsiteY6" fmla="*/ 329945 h 6692898"/>
              <a:gd name="connsiteX7" fmla="*/ 9013825 w 9013825"/>
              <a:gd name="connsiteY7" fmla="*/ 329945 h 6692898"/>
              <a:gd name="connsiteX8" fmla="*/ 9013825 w 9013825"/>
              <a:gd name="connsiteY8" fmla="*/ 329945 h 6692898"/>
              <a:gd name="connsiteX9" fmla="*/ 9013825 w 9013825"/>
              <a:gd name="connsiteY9" fmla="*/ 6363004 h 6692898"/>
              <a:gd name="connsiteX10" fmla="*/ 9013825 w 9013825"/>
              <a:gd name="connsiteY10" fmla="*/ 6363004 h 6692898"/>
              <a:gd name="connsiteX11" fmla="*/ 8683879 w 9013825"/>
              <a:gd name="connsiteY11" fmla="*/ 6692898 h 6692898"/>
              <a:gd name="connsiteX12" fmla="*/ 8683879 w 9013825"/>
              <a:gd name="connsiteY12" fmla="*/ 6692898 h 6692898"/>
              <a:gd name="connsiteX13" fmla="*/ 8683879 w 9013825"/>
              <a:gd name="connsiteY13" fmla="*/ 6692898 h 6692898"/>
              <a:gd name="connsiteX14" fmla="*/ 329895 w 9013825"/>
              <a:gd name="connsiteY14" fmla="*/ 6692898 h 6692898"/>
              <a:gd name="connsiteX15" fmla="*/ 329895 w 9013825"/>
              <a:gd name="connsiteY15" fmla="*/ 6692898 h 6692898"/>
              <a:gd name="connsiteX16" fmla="*/ 0 w 9013825"/>
              <a:gd name="connsiteY16" fmla="*/ 6363004 h 6692898"/>
              <a:gd name="connsiteX17" fmla="*/ 0 w 9013825"/>
              <a:gd name="connsiteY17" fmla="*/ 6363004 h 6692898"/>
              <a:gd name="connsiteX18" fmla="*/ 0 w 9013825"/>
              <a:gd name="connsiteY18" fmla="*/ 329945 h 66928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9013825" h="6692898">
                <a:moveTo>
                  <a:pt x="0" y="329945"/>
                </a:moveTo>
                <a:cubicBezTo>
                  <a:pt x="0" y="147700"/>
                  <a:pt x="147700" y="0"/>
                  <a:pt x="329895" y="0"/>
                </a:cubicBezTo>
                <a:cubicBezTo>
                  <a:pt x="329895" y="0"/>
                  <a:pt x="329895" y="0"/>
                  <a:pt x="329895" y="0"/>
                </a:cubicBezTo>
                <a:lnTo>
                  <a:pt x="329895" y="0"/>
                </a:lnTo>
                <a:lnTo>
                  <a:pt x="8683879" y="0"/>
                </a:lnTo>
                <a:lnTo>
                  <a:pt x="8683879" y="0"/>
                </a:lnTo>
                <a:cubicBezTo>
                  <a:pt x="8866123" y="0"/>
                  <a:pt x="9013825" y="147700"/>
                  <a:pt x="9013825" y="329945"/>
                </a:cubicBezTo>
                <a:cubicBezTo>
                  <a:pt x="9013825" y="329945"/>
                  <a:pt x="9013825" y="329945"/>
                  <a:pt x="9013825" y="329945"/>
                </a:cubicBezTo>
                <a:lnTo>
                  <a:pt x="9013825" y="329945"/>
                </a:lnTo>
                <a:lnTo>
                  <a:pt x="9013825" y="6363004"/>
                </a:lnTo>
                <a:lnTo>
                  <a:pt x="9013825" y="6363004"/>
                </a:lnTo>
                <a:cubicBezTo>
                  <a:pt x="9013825" y="6545198"/>
                  <a:pt x="8866123" y="6692898"/>
                  <a:pt x="8683879" y="6692898"/>
                </a:cubicBezTo>
                <a:cubicBezTo>
                  <a:pt x="8683879" y="6692898"/>
                  <a:pt x="8683879" y="6692898"/>
                  <a:pt x="8683879" y="6692898"/>
                </a:cubicBezTo>
                <a:lnTo>
                  <a:pt x="8683879" y="6692898"/>
                </a:lnTo>
                <a:lnTo>
                  <a:pt x="329895" y="6692898"/>
                </a:lnTo>
                <a:lnTo>
                  <a:pt x="329895" y="6692898"/>
                </a:lnTo>
                <a:cubicBezTo>
                  <a:pt x="147700" y="6692898"/>
                  <a:pt x="0" y="6545198"/>
                  <a:pt x="0" y="6363004"/>
                </a:cubicBezTo>
                <a:cubicBezTo>
                  <a:pt x="0" y="6363004"/>
                  <a:pt x="0" y="6363004"/>
                  <a:pt x="0" y="6363004"/>
                </a:cubicBezTo>
                <a:lnTo>
                  <a:pt x="0" y="329945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57150" y="63500"/>
            <a:ext cx="9026525" cy="6705598"/>
          </a:xfrm>
          <a:custGeom>
            <a:avLst/>
            <a:gdLst>
              <a:gd name="connsiteX0" fmla="*/ 6350 w 9026525"/>
              <a:gd name="connsiteY0" fmla="*/ 336295 h 6705598"/>
              <a:gd name="connsiteX1" fmla="*/ 336245 w 9026525"/>
              <a:gd name="connsiteY1" fmla="*/ 6350 h 6705598"/>
              <a:gd name="connsiteX2" fmla="*/ 336245 w 9026525"/>
              <a:gd name="connsiteY2" fmla="*/ 6350 h 6705598"/>
              <a:gd name="connsiteX3" fmla="*/ 336245 w 9026525"/>
              <a:gd name="connsiteY3" fmla="*/ 6350 h 6705598"/>
              <a:gd name="connsiteX4" fmla="*/ 8690229 w 9026525"/>
              <a:gd name="connsiteY4" fmla="*/ 6350 h 6705598"/>
              <a:gd name="connsiteX5" fmla="*/ 8690229 w 9026525"/>
              <a:gd name="connsiteY5" fmla="*/ 6350 h 6705598"/>
              <a:gd name="connsiteX6" fmla="*/ 9020175 w 9026525"/>
              <a:gd name="connsiteY6" fmla="*/ 336295 h 6705598"/>
              <a:gd name="connsiteX7" fmla="*/ 9020175 w 9026525"/>
              <a:gd name="connsiteY7" fmla="*/ 336295 h 6705598"/>
              <a:gd name="connsiteX8" fmla="*/ 9020175 w 9026525"/>
              <a:gd name="connsiteY8" fmla="*/ 336295 h 6705598"/>
              <a:gd name="connsiteX9" fmla="*/ 9020175 w 9026525"/>
              <a:gd name="connsiteY9" fmla="*/ 6369354 h 6705598"/>
              <a:gd name="connsiteX10" fmla="*/ 9020175 w 9026525"/>
              <a:gd name="connsiteY10" fmla="*/ 6369354 h 6705598"/>
              <a:gd name="connsiteX11" fmla="*/ 8690229 w 9026525"/>
              <a:gd name="connsiteY11" fmla="*/ 6699248 h 6705598"/>
              <a:gd name="connsiteX12" fmla="*/ 8690229 w 9026525"/>
              <a:gd name="connsiteY12" fmla="*/ 6699248 h 6705598"/>
              <a:gd name="connsiteX13" fmla="*/ 8690229 w 9026525"/>
              <a:gd name="connsiteY13" fmla="*/ 6699248 h 6705598"/>
              <a:gd name="connsiteX14" fmla="*/ 336245 w 9026525"/>
              <a:gd name="connsiteY14" fmla="*/ 6699248 h 6705598"/>
              <a:gd name="connsiteX15" fmla="*/ 336245 w 9026525"/>
              <a:gd name="connsiteY15" fmla="*/ 6699248 h 6705598"/>
              <a:gd name="connsiteX16" fmla="*/ 6350 w 9026525"/>
              <a:gd name="connsiteY16" fmla="*/ 6369354 h 6705598"/>
              <a:gd name="connsiteX17" fmla="*/ 6350 w 9026525"/>
              <a:gd name="connsiteY17" fmla="*/ 6369354 h 6705598"/>
              <a:gd name="connsiteX18" fmla="*/ 6350 w 9026525"/>
              <a:gd name="connsiteY18" fmla="*/ 336295 h 67055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9026525" h="6705598">
                <a:moveTo>
                  <a:pt x="6350" y="336295"/>
                </a:moveTo>
                <a:cubicBezTo>
                  <a:pt x="6350" y="154050"/>
                  <a:pt x="154050" y="6350"/>
                  <a:pt x="336245" y="6350"/>
                </a:cubicBezTo>
                <a:cubicBezTo>
                  <a:pt x="336245" y="6350"/>
                  <a:pt x="336245" y="6350"/>
                  <a:pt x="336245" y="6350"/>
                </a:cubicBezTo>
                <a:lnTo>
                  <a:pt x="336245" y="6350"/>
                </a:lnTo>
                <a:lnTo>
                  <a:pt x="8690229" y="6350"/>
                </a:lnTo>
                <a:lnTo>
                  <a:pt x="8690229" y="6350"/>
                </a:lnTo>
                <a:cubicBezTo>
                  <a:pt x="8872473" y="6350"/>
                  <a:pt x="9020175" y="154050"/>
                  <a:pt x="9020175" y="336295"/>
                </a:cubicBezTo>
                <a:cubicBezTo>
                  <a:pt x="9020175" y="336295"/>
                  <a:pt x="9020175" y="336295"/>
                  <a:pt x="9020175" y="336295"/>
                </a:cubicBezTo>
                <a:lnTo>
                  <a:pt x="9020175" y="336295"/>
                </a:lnTo>
                <a:lnTo>
                  <a:pt x="9020175" y="6369354"/>
                </a:lnTo>
                <a:lnTo>
                  <a:pt x="9020175" y="6369354"/>
                </a:lnTo>
                <a:cubicBezTo>
                  <a:pt x="9020175" y="6551548"/>
                  <a:pt x="8872473" y="6699248"/>
                  <a:pt x="8690229" y="6699248"/>
                </a:cubicBezTo>
                <a:cubicBezTo>
                  <a:pt x="8690229" y="6699248"/>
                  <a:pt x="8690229" y="6699248"/>
                  <a:pt x="8690229" y="6699248"/>
                </a:cubicBezTo>
                <a:lnTo>
                  <a:pt x="8690229" y="6699248"/>
                </a:lnTo>
                <a:lnTo>
                  <a:pt x="336245" y="6699248"/>
                </a:lnTo>
                <a:lnTo>
                  <a:pt x="336245" y="6699248"/>
                </a:lnTo>
                <a:cubicBezTo>
                  <a:pt x="154050" y="6699248"/>
                  <a:pt x="6350" y="6551548"/>
                  <a:pt x="6350" y="6369354"/>
                </a:cubicBezTo>
                <a:cubicBezTo>
                  <a:pt x="6350" y="6369354"/>
                  <a:pt x="6350" y="6369354"/>
                  <a:pt x="6350" y="6369354"/>
                </a:cubicBezTo>
                <a:lnTo>
                  <a:pt x="6350" y="336295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8500" y="2565400"/>
            <a:ext cx="7962900" cy="30861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003300" y="889000"/>
            <a:ext cx="6972300" cy="1244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                <a:tab pos="266700" algn="l"/>
              </a:tabLst>
            </a:pPr>
            <a:r>
              <a:rPr lang="en-US" altLang="zh-CN" sz="2376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FF"/>
                </a:solidFill>
                <a:latin typeface="Perpetua" pitchFamily="18" charset="0"/>
                <a:cs typeface="Perpetua" pitchFamily="18" charset="0"/>
              </a:rPr>
              <a:t>Fly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FF"/>
                </a:solidFill>
                <a:latin typeface="Perpetua" pitchFamily="18" charset="0"/>
                <a:cs typeface="Perpetua" pitchFamily="18" charset="0"/>
              </a:rPr>
              <a:t>levelling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:-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Fly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levelling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is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just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like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differential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levelling</a:t>
            </a:r>
          </a:p>
          <a:p>
            <a:pPr>
              <a:lnSpc>
                <a:spcPts val="3300"/>
              </a:lnSpc>
              <a:tabLst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carried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out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to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check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accuracy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of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levelling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work.In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fly</a:t>
            </a:r>
          </a:p>
          <a:p>
            <a:pPr>
              <a:lnSpc>
                <a:spcPts val="3300"/>
              </a:lnSpc>
              <a:tabLst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levelling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only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B.S.and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F.S.are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taken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63500" y="69850"/>
            <a:ext cx="9013825" cy="6692898"/>
          </a:xfrm>
          <a:custGeom>
            <a:avLst/>
            <a:gdLst>
              <a:gd name="connsiteX0" fmla="*/ 0 w 9013825"/>
              <a:gd name="connsiteY0" fmla="*/ 329945 h 6692898"/>
              <a:gd name="connsiteX1" fmla="*/ 329895 w 9013825"/>
              <a:gd name="connsiteY1" fmla="*/ 0 h 6692898"/>
              <a:gd name="connsiteX2" fmla="*/ 329895 w 9013825"/>
              <a:gd name="connsiteY2" fmla="*/ 0 h 6692898"/>
              <a:gd name="connsiteX3" fmla="*/ 329895 w 9013825"/>
              <a:gd name="connsiteY3" fmla="*/ 0 h 6692898"/>
              <a:gd name="connsiteX4" fmla="*/ 8683879 w 9013825"/>
              <a:gd name="connsiteY4" fmla="*/ 0 h 6692898"/>
              <a:gd name="connsiteX5" fmla="*/ 8683879 w 9013825"/>
              <a:gd name="connsiteY5" fmla="*/ 0 h 6692898"/>
              <a:gd name="connsiteX6" fmla="*/ 9013825 w 9013825"/>
              <a:gd name="connsiteY6" fmla="*/ 329945 h 6692898"/>
              <a:gd name="connsiteX7" fmla="*/ 9013825 w 9013825"/>
              <a:gd name="connsiteY7" fmla="*/ 329945 h 6692898"/>
              <a:gd name="connsiteX8" fmla="*/ 9013825 w 9013825"/>
              <a:gd name="connsiteY8" fmla="*/ 329945 h 6692898"/>
              <a:gd name="connsiteX9" fmla="*/ 9013825 w 9013825"/>
              <a:gd name="connsiteY9" fmla="*/ 6363004 h 6692898"/>
              <a:gd name="connsiteX10" fmla="*/ 9013825 w 9013825"/>
              <a:gd name="connsiteY10" fmla="*/ 6363004 h 6692898"/>
              <a:gd name="connsiteX11" fmla="*/ 8683879 w 9013825"/>
              <a:gd name="connsiteY11" fmla="*/ 6692898 h 6692898"/>
              <a:gd name="connsiteX12" fmla="*/ 8683879 w 9013825"/>
              <a:gd name="connsiteY12" fmla="*/ 6692898 h 6692898"/>
              <a:gd name="connsiteX13" fmla="*/ 8683879 w 9013825"/>
              <a:gd name="connsiteY13" fmla="*/ 6692898 h 6692898"/>
              <a:gd name="connsiteX14" fmla="*/ 329895 w 9013825"/>
              <a:gd name="connsiteY14" fmla="*/ 6692898 h 6692898"/>
              <a:gd name="connsiteX15" fmla="*/ 329895 w 9013825"/>
              <a:gd name="connsiteY15" fmla="*/ 6692898 h 6692898"/>
              <a:gd name="connsiteX16" fmla="*/ 0 w 9013825"/>
              <a:gd name="connsiteY16" fmla="*/ 6363004 h 6692898"/>
              <a:gd name="connsiteX17" fmla="*/ 0 w 9013825"/>
              <a:gd name="connsiteY17" fmla="*/ 6363004 h 6692898"/>
              <a:gd name="connsiteX18" fmla="*/ 0 w 9013825"/>
              <a:gd name="connsiteY18" fmla="*/ 329945 h 66928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9013825" h="6692898">
                <a:moveTo>
                  <a:pt x="0" y="329945"/>
                </a:moveTo>
                <a:cubicBezTo>
                  <a:pt x="0" y="147700"/>
                  <a:pt x="147700" y="0"/>
                  <a:pt x="329895" y="0"/>
                </a:cubicBezTo>
                <a:cubicBezTo>
                  <a:pt x="329895" y="0"/>
                  <a:pt x="329895" y="0"/>
                  <a:pt x="329895" y="0"/>
                </a:cubicBezTo>
                <a:lnTo>
                  <a:pt x="329895" y="0"/>
                </a:lnTo>
                <a:lnTo>
                  <a:pt x="8683879" y="0"/>
                </a:lnTo>
                <a:lnTo>
                  <a:pt x="8683879" y="0"/>
                </a:lnTo>
                <a:cubicBezTo>
                  <a:pt x="8866123" y="0"/>
                  <a:pt x="9013825" y="147700"/>
                  <a:pt x="9013825" y="329945"/>
                </a:cubicBezTo>
                <a:cubicBezTo>
                  <a:pt x="9013825" y="329945"/>
                  <a:pt x="9013825" y="329945"/>
                  <a:pt x="9013825" y="329945"/>
                </a:cubicBezTo>
                <a:lnTo>
                  <a:pt x="9013825" y="329945"/>
                </a:lnTo>
                <a:lnTo>
                  <a:pt x="9013825" y="6363004"/>
                </a:lnTo>
                <a:lnTo>
                  <a:pt x="9013825" y="6363004"/>
                </a:lnTo>
                <a:cubicBezTo>
                  <a:pt x="9013825" y="6545198"/>
                  <a:pt x="8866123" y="6692898"/>
                  <a:pt x="8683879" y="6692898"/>
                </a:cubicBezTo>
                <a:cubicBezTo>
                  <a:pt x="8683879" y="6692898"/>
                  <a:pt x="8683879" y="6692898"/>
                  <a:pt x="8683879" y="6692898"/>
                </a:cubicBezTo>
                <a:lnTo>
                  <a:pt x="8683879" y="6692898"/>
                </a:lnTo>
                <a:lnTo>
                  <a:pt x="329895" y="6692898"/>
                </a:lnTo>
                <a:lnTo>
                  <a:pt x="329895" y="6692898"/>
                </a:lnTo>
                <a:cubicBezTo>
                  <a:pt x="147700" y="6692898"/>
                  <a:pt x="0" y="6545198"/>
                  <a:pt x="0" y="6363004"/>
                </a:cubicBezTo>
                <a:cubicBezTo>
                  <a:pt x="0" y="6363004"/>
                  <a:pt x="0" y="6363004"/>
                  <a:pt x="0" y="6363004"/>
                </a:cubicBezTo>
                <a:lnTo>
                  <a:pt x="0" y="329945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57150" y="63500"/>
            <a:ext cx="9026525" cy="6705598"/>
          </a:xfrm>
          <a:custGeom>
            <a:avLst/>
            <a:gdLst>
              <a:gd name="connsiteX0" fmla="*/ 6350 w 9026525"/>
              <a:gd name="connsiteY0" fmla="*/ 336295 h 6705598"/>
              <a:gd name="connsiteX1" fmla="*/ 336245 w 9026525"/>
              <a:gd name="connsiteY1" fmla="*/ 6350 h 6705598"/>
              <a:gd name="connsiteX2" fmla="*/ 336245 w 9026525"/>
              <a:gd name="connsiteY2" fmla="*/ 6350 h 6705598"/>
              <a:gd name="connsiteX3" fmla="*/ 336245 w 9026525"/>
              <a:gd name="connsiteY3" fmla="*/ 6350 h 6705598"/>
              <a:gd name="connsiteX4" fmla="*/ 8690229 w 9026525"/>
              <a:gd name="connsiteY4" fmla="*/ 6350 h 6705598"/>
              <a:gd name="connsiteX5" fmla="*/ 8690229 w 9026525"/>
              <a:gd name="connsiteY5" fmla="*/ 6350 h 6705598"/>
              <a:gd name="connsiteX6" fmla="*/ 9020175 w 9026525"/>
              <a:gd name="connsiteY6" fmla="*/ 336295 h 6705598"/>
              <a:gd name="connsiteX7" fmla="*/ 9020175 w 9026525"/>
              <a:gd name="connsiteY7" fmla="*/ 336295 h 6705598"/>
              <a:gd name="connsiteX8" fmla="*/ 9020175 w 9026525"/>
              <a:gd name="connsiteY8" fmla="*/ 336295 h 6705598"/>
              <a:gd name="connsiteX9" fmla="*/ 9020175 w 9026525"/>
              <a:gd name="connsiteY9" fmla="*/ 6369354 h 6705598"/>
              <a:gd name="connsiteX10" fmla="*/ 9020175 w 9026525"/>
              <a:gd name="connsiteY10" fmla="*/ 6369354 h 6705598"/>
              <a:gd name="connsiteX11" fmla="*/ 8690229 w 9026525"/>
              <a:gd name="connsiteY11" fmla="*/ 6699248 h 6705598"/>
              <a:gd name="connsiteX12" fmla="*/ 8690229 w 9026525"/>
              <a:gd name="connsiteY12" fmla="*/ 6699248 h 6705598"/>
              <a:gd name="connsiteX13" fmla="*/ 8690229 w 9026525"/>
              <a:gd name="connsiteY13" fmla="*/ 6699248 h 6705598"/>
              <a:gd name="connsiteX14" fmla="*/ 336245 w 9026525"/>
              <a:gd name="connsiteY14" fmla="*/ 6699248 h 6705598"/>
              <a:gd name="connsiteX15" fmla="*/ 336245 w 9026525"/>
              <a:gd name="connsiteY15" fmla="*/ 6699248 h 6705598"/>
              <a:gd name="connsiteX16" fmla="*/ 6350 w 9026525"/>
              <a:gd name="connsiteY16" fmla="*/ 6369354 h 6705598"/>
              <a:gd name="connsiteX17" fmla="*/ 6350 w 9026525"/>
              <a:gd name="connsiteY17" fmla="*/ 6369354 h 6705598"/>
              <a:gd name="connsiteX18" fmla="*/ 6350 w 9026525"/>
              <a:gd name="connsiteY18" fmla="*/ 336295 h 67055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9026525" h="6705598">
                <a:moveTo>
                  <a:pt x="6350" y="336295"/>
                </a:moveTo>
                <a:cubicBezTo>
                  <a:pt x="6350" y="154050"/>
                  <a:pt x="154050" y="6350"/>
                  <a:pt x="336245" y="6350"/>
                </a:cubicBezTo>
                <a:cubicBezTo>
                  <a:pt x="336245" y="6350"/>
                  <a:pt x="336245" y="6350"/>
                  <a:pt x="336245" y="6350"/>
                </a:cubicBezTo>
                <a:lnTo>
                  <a:pt x="336245" y="6350"/>
                </a:lnTo>
                <a:lnTo>
                  <a:pt x="8690229" y="6350"/>
                </a:lnTo>
                <a:lnTo>
                  <a:pt x="8690229" y="6350"/>
                </a:lnTo>
                <a:cubicBezTo>
                  <a:pt x="8872473" y="6350"/>
                  <a:pt x="9020175" y="154050"/>
                  <a:pt x="9020175" y="336295"/>
                </a:cubicBezTo>
                <a:cubicBezTo>
                  <a:pt x="9020175" y="336295"/>
                  <a:pt x="9020175" y="336295"/>
                  <a:pt x="9020175" y="336295"/>
                </a:cubicBezTo>
                <a:lnTo>
                  <a:pt x="9020175" y="336295"/>
                </a:lnTo>
                <a:lnTo>
                  <a:pt x="9020175" y="6369354"/>
                </a:lnTo>
                <a:lnTo>
                  <a:pt x="9020175" y="6369354"/>
                </a:lnTo>
                <a:cubicBezTo>
                  <a:pt x="9020175" y="6551548"/>
                  <a:pt x="8872473" y="6699248"/>
                  <a:pt x="8690229" y="6699248"/>
                </a:cubicBezTo>
                <a:cubicBezTo>
                  <a:pt x="8690229" y="6699248"/>
                  <a:pt x="8690229" y="6699248"/>
                  <a:pt x="8690229" y="6699248"/>
                </a:cubicBezTo>
                <a:lnTo>
                  <a:pt x="8690229" y="6699248"/>
                </a:lnTo>
                <a:lnTo>
                  <a:pt x="336245" y="6699248"/>
                </a:lnTo>
                <a:lnTo>
                  <a:pt x="336245" y="6699248"/>
                </a:lnTo>
                <a:cubicBezTo>
                  <a:pt x="154050" y="6699248"/>
                  <a:pt x="6350" y="6551548"/>
                  <a:pt x="6350" y="6369354"/>
                </a:cubicBezTo>
                <a:cubicBezTo>
                  <a:pt x="6350" y="6369354"/>
                  <a:pt x="6350" y="6369354"/>
                  <a:pt x="6350" y="6369354"/>
                </a:cubicBezTo>
                <a:lnTo>
                  <a:pt x="6350" y="336295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546100" y="622300"/>
            <a:ext cx="7937500" cy="1917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500"/>
              </a:lnSpc>
              <a:tabLst>
                <a:tab pos="266700" algn="l"/>
              </a:tabLst>
            </a:pPr>
            <a:r>
              <a:rPr lang="en-US" altLang="zh-CN" sz="2723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3204" i="1" dirty="0" smtClean="0">
                <a:solidFill>
                  <a:srgbClr val="0000FF"/>
                </a:solidFill>
                <a:latin typeface="Perpetua" pitchFamily="18" charset="0"/>
                <a:cs typeface="Perpetua" pitchFamily="18" charset="0"/>
              </a:rPr>
              <a:t>Check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FF"/>
                </a:solidFill>
                <a:latin typeface="Perpetua" pitchFamily="18" charset="0"/>
                <a:cs typeface="Perpetua" pitchFamily="18" charset="0"/>
              </a:rPr>
              <a:t>levelling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:-This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kind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of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levelling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carried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out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to</a:t>
            </a:r>
          </a:p>
          <a:p>
            <a:pPr>
              <a:lnSpc>
                <a:spcPts val="3800"/>
              </a:lnSpc>
              <a:tabLst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3206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check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accuracy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of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work.It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is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done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at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end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of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days</a:t>
            </a:r>
          </a:p>
          <a:p>
            <a:pPr>
              <a:lnSpc>
                <a:spcPts val="3800"/>
              </a:lnSpc>
              <a:tabLst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work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in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form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of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fly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levelling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to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connect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finishing</a:t>
            </a:r>
          </a:p>
          <a:p>
            <a:pPr>
              <a:lnSpc>
                <a:spcPts val="3800"/>
              </a:lnSpc>
              <a:tabLst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point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and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starting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point.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546100" y="2654300"/>
            <a:ext cx="7518400" cy="1917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600"/>
              </a:lnSpc>
              <a:tabLst>
                <a:tab pos="266700" algn="l"/>
              </a:tabLst>
            </a:pPr>
            <a:r>
              <a:rPr lang="en-US" altLang="zh-CN" sz="2723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3206" i="1" dirty="0" smtClean="0">
                <a:solidFill>
                  <a:srgbClr val="0000FF"/>
                </a:solidFill>
                <a:latin typeface="Perpetua" pitchFamily="18" charset="0"/>
                <a:cs typeface="Perpetua" pitchFamily="18" charset="0"/>
              </a:rPr>
              <a:t>Profile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FF"/>
                </a:solidFill>
                <a:latin typeface="Perpetua" pitchFamily="18" charset="0"/>
                <a:cs typeface="Perpetua" pitchFamily="18" charset="0"/>
              </a:rPr>
              <a:t>levelling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FF"/>
                </a:solidFill>
                <a:latin typeface="Perpetua" pitchFamily="18" charset="0"/>
                <a:cs typeface="Perpetua" pitchFamily="18" charset="0"/>
              </a:rPr>
              <a:t>or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FF"/>
                </a:solidFill>
                <a:latin typeface="Perpetua" pitchFamily="18" charset="0"/>
                <a:cs typeface="Perpetua" pitchFamily="18" charset="0"/>
              </a:rPr>
              <a:t>L-Section</a:t>
            </a:r>
            <a:r>
              <a:rPr lang="en-US" altLang="zh-CN" sz="3206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:-This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method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is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used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for</a:t>
            </a:r>
          </a:p>
          <a:p>
            <a:pPr>
              <a:lnSpc>
                <a:spcPts val="3800"/>
              </a:lnSpc>
              <a:tabLst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taking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levels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along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centre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line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of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any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alignment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like</a:t>
            </a:r>
          </a:p>
          <a:p>
            <a:pPr>
              <a:lnSpc>
                <a:spcPts val="3800"/>
              </a:lnSpc>
              <a:tabLst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road,railway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canal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etc.The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object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to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determine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</a:t>
            </a:r>
          </a:p>
          <a:p>
            <a:pPr>
              <a:lnSpc>
                <a:spcPts val="3800"/>
              </a:lnSpc>
              <a:tabLst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3206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undulations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of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ground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surface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along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alignment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63500" y="69850"/>
            <a:ext cx="9013825" cy="6692898"/>
          </a:xfrm>
          <a:custGeom>
            <a:avLst/>
            <a:gdLst>
              <a:gd name="connsiteX0" fmla="*/ 0 w 9013825"/>
              <a:gd name="connsiteY0" fmla="*/ 329945 h 6692898"/>
              <a:gd name="connsiteX1" fmla="*/ 329895 w 9013825"/>
              <a:gd name="connsiteY1" fmla="*/ 0 h 6692898"/>
              <a:gd name="connsiteX2" fmla="*/ 329895 w 9013825"/>
              <a:gd name="connsiteY2" fmla="*/ 0 h 6692898"/>
              <a:gd name="connsiteX3" fmla="*/ 329895 w 9013825"/>
              <a:gd name="connsiteY3" fmla="*/ 0 h 6692898"/>
              <a:gd name="connsiteX4" fmla="*/ 8683879 w 9013825"/>
              <a:gd name="connsiteY4" fmla="*/ 0 h 6692898"/>
              <a:gd name="connsiteX5" fmla="*/ 8683879 w 9013825"/>
              <a:gd name="connsiteY5" fmla="*/ 0 h 6692898"/>
              <a:gd name="connsiteX6" fmla="*/ 9013825 w 9013825"/>
              <a:gd name="connsiteY6" fmla="*/ 329945 h 6692898"/>
              <a:gd name="connsiteX7" fmla="*/ 9013825 w 9013825"/>
              <a:gd name="connsiteY7" fmla="*/ 329945 h 6692898"/>
              <a:gd name="connsiteX8" fmla="*/ 9013825 w 9013825"/>
              <a:gd name="connsiteY8" fmla="*/ 329945 h 6692898"/>
              <a:gd name="connsiteX9" fmla="*/ 9013825 w 9013825"/>
              <a:gd name="connsiteY9" fmla="*/ 6363004 h 6692898"/>
              <a:gd name="connsiteX10" fmla="*/ 9013825 w 9013825"/>
              <a:gd name="connsiteY10" fmla="*/ 6363004 h 6692898"/>
              <a:gd name="connsiteX11" fmla="*/ 8683879 w 9013825"/>
              <a:gd name="connsiteY11" fmla="*/ 6692898 h 6692898"/>
              <a:gd name="connsiteX12" fmla="*/ 8683879 w 9013825"/>
              <a:gd name="connsiteY12" fmla="*/ 6692898 h 6692898"/>
              <a:gd name="connsiteX13" fmla="*/ 8683879 w 9013825"/>
              <a:gd name="connsiteY13" fmla="*/ 6692898 h 6692898"/>
              <a:gd name="connsiteX14" fmla="*/ 329895 w 9013825"/>
              <a:gd name="connsiteY14" fmla="*/ 6692898 h 6692898"/>
              <a:gd name="connsiteX15" fmla="*/ 329895 w 9013825"/>
              <a:gd name="connsiteY15" fmla="*/ 6692898 h 6692898"/>
              <a:gd name="connsiteX16" fmla="*/ 0 w 9013825"/>
              <a:gd name="connsiteY16" fmla="*/ 6363004 h 6692898"/>
              <a:gd name="connsiteX17" fmla="*/ 0 w 9013825"/>
              <a:gd name="connsiteY17" fmla="*/ 6363004 h 6692898"/>
              <a:gd name="connsiteX18" fmla="*/ 0 w 9013825"/>
              <a:gd name="connsiteY18" fmla="*/ 329945 h 66928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9013825" h="6692898">
                <a:moveTo>
                  <a:pt x="0" y="329945"/>
                </a:moveTo>
                <a:cubicBezTo>
                  <a:pt x="0" y="147700"/>
                  <a:pt x="147700" y="0"/>
                  <a:pt x="329895" y="0"/>
                </a:cubicBezTo>
                <a:cubicBezTo>
                  <a:pt x="329895" y="0"/>
                  <a:pt x="329895" y="0"/>
                  <a:pt x="329895" y="0"/>
                </a:cubicBezTo>
                <a:lnTo>
                  <a:pt x="329895" y="0"/>
                </a:lnTo>
                <a:lnTo>
                  <a:pt x="8683879" y="0"/>
                </a:lnTo>
                <a:lnTo>
                  <a:pt x="8683879" y="0"/>
                </a:lnTo>
                <a:cubicBezTo>
                  <a:pt x="8866123" y="0"/>
                  <a:pt x="9013825" y="147700"/>
                  <a:pt x="9013825" y="329945"/>
                </a:cubicBezTo>
                <a:cubicBezTo>
                  <a:pt x="9013825" y="329945"/>
                  <a:pt x="9013825" y="329945"/>
                  <a:pt x="9013825" y="329945"/>
                </a:cubicBezTo>
                <a:lnTo>
                  <a:pt x="9013825" y="329945"/>
                </a:lnTo>
                <a:lnTo>
                  <a:pt x="9013825" y="6363004"/>
                </a:lnTo>
                <a:lnTo>
                  <a:pt x="9013825" y="6363004"/>
                </a:lnTo>
                <a:cubicBezTo>
                  <a:pt x="9013825" y="6545198"/>
                  <a:pt x="8866123" y="6692898"/>
                  <a:pt x="8683879" y="6692898"/>
                </a:cubicBezTo>
                <a:cubicBezTo>
                  <a:pt x="8683879" y="6692898"/>
                  <a:pt x="8683879" y="6692898"/>
                  <a:pt x="8683879" y="6692898"/>
                </a:cubicBezTo>
                <a:lnTo>
                  <a:pt x="8683879" y="6692898"/>
                </a:lnTo>
                <a:lnTo>
                  <a:pt x="329895" y="6692898"/>
                </a:lnTo>
                <a:lnTo>
                  <a:pt x="329895" y="6692898"/>
                </a:lnTo>
                <a:cubicBezTo>
                  <a:pt x="147700" y="6692898"/>
                  <a:pt x="0" y="6545198"/>
                  <a:pt x="0" y="6363004"/>
                </a:cubicBezTo>
                <a:cubicBezTo>
                  <a:pt x="0" y="6363004"/>
                  <a:pt x="0" y="6363004"/>
                  <a:pt x="0" y="6363004"/>
                </a:cubicBezTo>
                <a:lnTo>
                  <a:pt x="0" y="329945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57150" y="63500"/>
            <a:ext cx="9026525" cy="6705598"/>
          </a:xfrm>
          <a:custGeom>
            <a:avLst/>
            <a:gdLst>
              <a:gd name="connsiteX0" fmla="*/ 6350 w 9026525"/>
              <a:gd name="connsiteY0" fmla="*/ 336295 h 6705598"/>
              <a:gd name="connsiteX1" fmla="*/ 336245 w 9026525"/>
              <a:gd name="connsiteY1" fmla="*/ 6350 h 6705598"/>
              <a:gd name="connsiteX2" fmla="*/ 336245 w 9026525"/>
              <a:gd name="connsiteY2" fmla="*/ 6350 h 6705598"/>
              <a:gd name="connsiteX3" fmla="*/ 336245 w 9026525"/>
              <a:gd name="connsiteY3" fmla="*/ 6350 h 6705598"/>
              <a:gd name="connsiteX4" fmla="*/ 8690229 w 9026525"/>
              <a:gd name="connsiteY4" fmla="*/ 6350 h 6705598"/>
              <a:gd name="connsiteX5" fmla="*/ 8690229 w 9026525"/>
              <a:gd name="connsiteY5" fmla="*/ 6350 h 6705598"/>
              <a:gd name="connsiteX6" fmla="*/ 9020175 w 9026525"/>
              <a:gd name="connsiteY6" fmla="*/ 336295 h 6705598"/>
              <a:gd name="connsiteX7" fmla="*/ 9020175 w 9026525"/>
              <a:gd name="connsiteY7" fmla="*/ 336295 h 6705598"/>
              <a:gd name="connsiteX8" fmla="*/ 9020175 w 9026525"/>
              <a:gd name="connsiteY8" fmla="*/ 336295 h 6705598"/>
              <a:gd name="connsiteX9" fmla="*/ 9020175 w 9026525"/>
              <a:gd name="connsiteY9" fmla="*/ 6369354 h 6705598"/>
              <a:gd name="connsiteX10" fmla="*/ 9020175 w 9026525"/>
              <a:gd name="connsiteY10" fmla="*/ 6369354 h 6705598"/>
              <a:gd name="connsiteX11" fmla="*/ 8690229 w 9026525"/>
              <a:gd name="connsiteY11" fmla="*/ 6699248 h 6705598"/>
              <a:gd name="connsiteX12" fmla="*/ 8690229 w 9026525"/>
              <a:gd name="connsiteY12" fmla="*/ 6699248 h 6705598"/>
              <a:gd name="connsiteX13" fmla="*/ 8690229 w 9026525"/>
              <a:gd name="connsiteY13" fmla="*/ 6699248 h 6705598"/>
              <a:gd name="connsiteX14" fmla="*/ 336245 w 9026525"/>
              <a:gd name="connsiteY14" fmla="*/ 6699248 h 6705598"/>
              <a:gd name="connsiteX15" fmla="*/ 336245 w 9026525"/>
              <a:gd name="connsiteY15" fmla="*/ 6699248 h 6705598"/>
              <a:gd name="connsiteX16" fmla="*/ 6350 w 9026525"/>
              <a:gd name="connsiteY16" fmla="*/ 6369354 h 6705598"/>
              <a:gd name="connsiteX17" fmla="*/ 6350 w 9026525"/>
              <a:gd name="connsiteY17" fmla="*/ 6369354 h 6705598"/>
              <a:gd name="connsiteX18" fmla="*/ 6350 w 9026525"/>
              <a:gd name="connsiteY18" fmla="*/ 336295 h 67055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9026525" h="6705598">
                <a:moveTo>
                  <a:pt x="6350" y="336295"/>
                </a:moveTo>
                <a:cubicBezTo>
                  <a:pt x="6350" y="154050"/>
                  <a:pt x="154050" y="6350"/>
                  <a:pt x="336245" y="6350"/>
                </a:cubicBezTo>
                <a:cubicBezTo>
                  <a:pt x="336245" y="6350"/>
                  <a:pt x="336245" y="6350"/>
                  <a:pt x="336245" y="6350"/>
                </a:cubicBezTo>
                <a:lnTo>
                  <a:pt x="336245" y="6350"/>
                </a:lnTo>
                <a:lnTo>
                  <a:pt x="8690229" y="6350"/>
                </a:lnTo>
                <a:lnTo>
                  <a:pt x="8690229" y="6350"/>
                </a:lnTo>
                <a:cubicBezTo>
                  <a:pt x="8872473" y="6350"/>
                  <a:pt x="9020175" y="154050"/>
                  <a:pt x="9020175" y="336295"/>
                </a:cubicBezTo>
                <a:cubicBezTo>
                  <a:pt x="9020175" y="336295"/>
                  <a:pt x="9020175" y="336295"/>
                  <a:pt x="9020175" y="336295"/>
                </a:cubicBezTo>
                <a:lnTo>
                  <a:pt x="9020175" y="336295"/>
                </a:lnTo>
                <a:lnTo>
                  <a:pt x="9020175" y="6369354"/>
                </a:lnTo>
                <a:lnTo>
                  <a:pt x="9020175" y="6369354"/>
                </a:lnTo>
                <a:cubicBezTo>
                  <a:pt x="9020175" y="6551548"/>
                  <a:pt x="8872473" y="6699248"/>
                  <a:pt x="8690229" y="6699248"/>
                </a:cubicBezTo>
                <a:cubicBezTo>
                  <a:pt x="8690229" y="6699248"/>
                  <a:pt x="8690229" y="6699248"/>
                  <a:pt x="8690229" y="6699248"/>
                </a:cubicBezTo>
                <a:lnTo>
                  <a:pt x="8690229" y="6699248"/>
                </a:lnTo>
                <a:lnTo>
                  <a:pt x="336245" y="6699248"/>
                </a:lnTo>
                <a:lnTo>
                  <a:pt x="336245" y="6699248"/>
                </a:lnTo>
                <a:cubicBezTo>
                  <a:pt x="154050" y="6699248"/>
                  <a:pt x="6350" y="6551548"/>
                  <a:pt x="6350" y="6369354"/>
                </a:cubicBezTo>
                <a:cubicBezTo>
                  <a:pt x="6350" y="6369354"/>
                  <a:pt x="6350" y="6369354"/>
                  <a:pt x="6350" y="6369354"/>
                </a:cubicBezTo>
                <a:lnTo>
                  <a:pt x="6350" y="336295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4100" y="1054100"/>
            <a:ext cx="7315200" cy="2209800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8500" y="4279900"/>
            <a:ext cx="7531100" cy="1765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63500" y="69850"/>
            <a:ext cx="9013825" cy="6692898"/>
          </a:xfrm>
          <a:custGeom>
            <a:avLst/>
            <a:gdLst>
              <a:gd name="connsiteX0" fmla="*/ 0 w 9013825"/>
              <a:gd name="connsiteY0" fmla="*/ 329945 h 6692898"/>
              <a:gd name="connsiteX1" fmla="*/ 329895 w 9013825"/>
              <a:gd name="connsiteY1" fmla="*/ 0 h 6692898"/>
              <a:gd name="connsiteX2" fmla="*/ 329895 w 9013825"/>
              <a:gd name="connsiteY2" fmla="*/ 0 h 6692898"/>
              <a:gd name="connsiteX3" fmla="*/ 329895 w 9013825"/>
              <a:gd name="connsiteY3" fmla="*/ 0 h 6692898"/>
              <a:gd name="connsiteX4" fmla="*/ 8683879 w 9013825"/>
              <a:gd name="connsiteY4" fmla="*/ 0 h 6692898"/>
              <a:gd name="connsiteX5" fmla="*/ 8683879 w 9013825"/>
              <a:gd name="connsiteY5" fmla="*/ 0 h 6692898"/>
              <a:gd name="connsiteX6" fmla="*/ 9013825 w 9013825"/>
              <a:gd name="connsiteY6" fmla="*/ 329945 h 6692898"/>
              <a:gd name="connsiteX7" fmla="*/ 9013825 w 9013825"/>
              <a:gd name="connsiteY7" fmla="*/ 329945 h 6692898"/>
              <a:gd name="connsiteX8" fmla="*/ 9013825 w 9013825"/>
              <a:gd name="connsiteY8" fmla="*/ 329945 h 6692898"/>
              <a:gd name="connsiteX9" fmla="*/ 9013825 w 9013825"/>
              <a:gd name="connsiteY9" fmla="*/ 6363004 h 6692898"/>
              <a:gd name="connsiteX10" fmla="*/ 9013825 w 9013825"/>
              <a:gd name="connsiteY10" fmla="*/ 6363004 h 6692898"/>
              <a:gd name="connsiteX11" fmla="*/ 8683879 w 9013825"/>
              <a:gd name="connsiteY11" fmla="*/ 6692898 h 6692898"/>
              <a:gd name="connsiteX12" fmla="*/ 8683879 w 9013825"/>
              <a:gd name="connsiteY12" fmla="*/ 6692898 h 6692898"/>
              <a:gd name="connsiteX13" fmla="*/ 8683879 w 9013825"/>
              <a:gd name="connsiteY13" fmla="*/ 6692898 h 6692898"/>
              <a:gd name="connsiteX14" fmla="*/ 329895 w 9013825"/>
              <a:gd name="connsiteY14" fmla="*/ 6692898 h 6692898"/>
              <a:gd name="connsiteX15" fmla="*/ 329895 w 9013825"/>
              <a:gd name="connsiteY15" fmla="*/ 6692898 h 6692898"/>
              <a:gd name="connsiteX16" fmla="*/ 0 w 9013825"/>
              <a:gd name="connsiteY16" fmla="*/ 6363004 h 6692898"/>
              <a:gd name="connsiteX17" fmla="*/ 0 w 9013825"/>
              <a:gd name="connsiteY17" fmla="*/ 6363004 h 6692898"/>
              <a:gd name="connsiteX18" fmla="*/ 0 w 9013825"/>
              <a:gd name="connsiteY18" fmla="*/ 329945 h 66928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9013825" h="6692898">
                <a:moveTo>
                  <a:pt x="0" y="329945"/>
                </a:moveTo>
                <a:cubicBezTo>
                  <a:pt x="0" y="147700"/>
                  <a:pt x="147700" y="0"/>
                  <a:pt x="329895" y="0"/>
                </a:cubicBezTo>
                <a:cubicBezTo>
                  <a:pt x="329895" y="0"/>
                  <a:pt x="329895" y="0"/>
                  <a:pt x="329895" y="0"/>
                </a:cubicBezTo>
                <a:lnTo>
                  <a:pt x="329895" y="0"/>
                </a:lnTo>
                <a:lnTo>
                  <a:pt x="8683879" y="0"/>
                </a:lnTo>
                <a:lnTo>
                  <a:pt x="8683879" y="0"/>
                </a:lnTo>
                <a:cubicBezTo>
                  <a:pt x="8866123" y="0"/>
                  <a:pt x="9013825" y="147700"/>
                  <a:pt x="9013825" y="329945"/>
                </a:cubicBezTo>
                <a:cubicBezTo>
                  <a:pt x="9013825" y="329945"/>
                  <a:pt x="9013825" y="329945"/>
                  <a:pt x="9013825" y="329945"/>
                </a:cubicBezTo>
                <a:lnTo>
                  <a:pt x="9013825" y="329945"/>
                </a:lnTo>
                <a:lnTo>
                  <a:pt x="9013825" y="6363004"/>
                </a:lnTo>
                <a:lnTo>
                  <a:pt x="9013825" y="6363004"/>
                </a:lnTo>
                <a:cubicBezTo>
                  <a:pt x="9013825" y="6545198"/>
                  <a:pt x="8866123" y="6692898"/>
                  <a:pt x="8683879" y="6692898"/>
                </a:cubicBezTo>
                <a:cubicBezTo>
                  <a:pt x="8683879" y="6692898"/>
                  <a:pt x="8683879" y="6692898"/>
                  <a:pt x="8683879" y="6692898"/>
                </a:cubicBezTo>
                <a:lnTo>
                  <a:pt x="8683879" y="6692898"/>
                </a:lnTo>
                <a:lnTo>
                  <a:pt x="329895" y="6692898"/>
                </a:lnTo>
                <a:lnTo>
                  <a:pt x="329895" y="6692898"/>
                </a:lnTo>
                <a:cubicBezTo>
                  <a:pt x="147700" y="6692898"/>
                  <a:pt x="0" y="6545198"/>
                  <a:pt x="0" y="6363004"/>
                </a:cubicBezTo>
                <a:cubicBezTo>
                  <a:pt x="0" y="6363004"/>
                  <a:pt x="0" y="6363004"/>
                  <a:pt x="0" y="6363004"/>
                </a:cubicBezTo>
                <a:lnTo>
                  <a:pt x="0" y="329945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57150" y="63500"/>
            <a:ext cx="9026525" cy="6705598"/>
          </a:xfrm>
          <a:custGeom>
            <a:avLst/>
            <a:gdLst>
              <a:gd name="connsiteX0" fmla="*/ 6350 w 9026525"/>
              <a:gd name="connsiteY0" fmla="*/ 336295 h 6705598"/>
              <a:gd name="connsiteX1" fmla="*/ 336245 w 9026525"/>
              <a:gd name="connsiteY1" fmla="*/ 6350 h 6705598"/>
              <a:gd name="connsiteX2" fmla="*/ 336245 w 9026525"/>
              <a:gd name="connsiteY2" fmla="*/ 6350 h 6705598"/>
              <a:gd name="connsiteX3" fmla="*/ 336245 w 9026525"/>
              <a:gd name="connsiteY3" fmla="*/ 6350 h 6705598"/>
              <a:gd name="connsiteX4" fmla="*/ 8690229 w 9026525"/>
              <a:gd name="connsiteY4" fmla="*/ 6350 h 6705598"/>
              <a:gd name="connsiteX5" fmla="*/ 8690229 w 9026525"/>
              <a:gd name="connsiteY5" fmla="*/ 6350 h 6705598"/>
              <a:gd name="connsiteX6" fmla="*/ 9020175 w 9026525"/>
              <a:gd name="connsiteY6" fmla="*/ 336295 h 6705598"/>
              <a:gd name="connsiteX7" fmla="*/ 9020175 w 9026525"/>
              <a:gd name="connsiteY7" fmla="*/ 336295 h 6705598"/>
              <a:gd name="connsiteX8" fmla="*/ 9020175 w 9026525"/>
              <a:gd name="connsiteY8" fmla="*/ 336295 h 6705598"/>
              <a:gd name="connsiteX9" fmla="*/ 9020175 w 9026525"/>
              <a:gd name="connsiteY9" fmla="*/ 6369354 h 6705598"/>
              <a:gd name="connsiteX10" fmla="*/ 9020175 w 9026525"/>
              <a:gd name="connsiteY10" fmla="*/ 6369354 h 6705598"/>
              <a:gd name="connsiteX11" fmla="*/ 8690229 w 9026525"/>
              <a:gd name="connsiteY11" fmla="*/ 6699248 h 6705598"/>
              <a:gd name="connsiteX12" fmla="*/ 8690229 w 9026525"/>
              <a:gd name="connsiteY12" fmla="*/ 6699248 h 6705598"/>
              <a:gd name="connsiteX13" fmla="*/ 8690229 w 9026525"/>
              <a:gd name="connsiteY13" fmla="*/ 6699248 h 6705598"/>
              <a:gd name="connsiteX14" fmla="*/ 336245 w 9026525"/>
              <a:gd name="connsiteY14" fmla="*/ 6699248 h 6705598"/>
              <a:gd name="connsiteX15" fmla="*/ 336245 w 9026525"/>
              <a:gd name="connsiteY15" fmla="*/ 6699248 h 6705598"/>
              <a:gd name="connsiteX16" fmla="*/ 6350 w 9026525"/>
              <a:gd name="connsiteY16" fmla="*/ 6369354 h 6705598"/>
              <a:gd name="connsiteX17" fmla="*/ 6350 w 9026525"/>
              <a:gd name="connsiteY17" fmla="*/ 6369354 h 6705598"/>
              <a:gd name="connsiteX18" fmla="*/ 6350 w 9026525"/>
              <a:gd name="connsiteY18" fmla="*/ 336295 h 67055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9026525" h="6705598">
                <a:moveTo>
                  <a:pt x="6350" y="336295"/>
                </a:moveTo>
                <a:cubicBezTo>
                  <a:pt x="6350" y="154050"/>
                  <a:pt x="154050" y="6350"/>
                  <a:pt x="336245" y="6350"/>
                </a:cubicBezTo>
                <a:cubicBezTo>
                  <a:pt x="336245" y="6350"/>
                  <a:pt x="336245" y="6350"/>
                  <a:pt x="336245" y="6350"/>
                </a:cubicBezTo>
                <a:lnTo>
                  <a:pt x="336245" y="6350"/>
                </a:lnTo>
                <a:lnTo>
                  <a:pt x="8690229" y="6350"/>
                </a:lnTo>
                <a:lnTo>
                  <a:pt x="8690229" y="6350"/>
                </a:lnTo>
                <a:cubicBezTo>
                  <a:pt x="8872473" y="6350"/>
                  <a:pt x="9020175" y="154050"/>
                  <a:pt x="9020175" y="336295"/>
                </a:cubicBezTo>
                <a:cubicBezTo>
                  <a:pt x="9020175" y="336295"/>
                  <a:pt x="9020175" y="336295"/>
                  <a:pt x="9020175" y="336295"/>
                </a:cubicBezTo>
                <a:lnTo>
                  <a:pt x="9020175" y="336295"/>
                </a:lnTo>
                <a:lnTo>
                  <a:pt x="9020175" y="6369354"/>
                </a:lnTo>
                <a:lnTo>
                  <a:pt x="9020175" y="6369354"/>
                </a:lnTo>
                <a:cubicBezTo>
                  <a:pt x="9020175" y="6551548"/>
                  <a:pt x="8872473" y="6699248"/>
                  <a:pt x="8690229" y="6699248"/>
                </a:cubicBezTo>
                <a:cubicBezTo>
                  <a:pt x="8690229" y="6699248"/>
                  <a:pt x="8690229" y="6699248"/>
                  <a:pt x="8690229" y="6699248"/>
                </a:cubicBezTo>
                <a:lnTo>
                  <a:pt x="8690229" y="6699248"/>
                </a:lnTo>
                <a:lnTo>
                  <a:pt x="336245" y="6699248"/>
                </a:lnTo>
                <a:lnTo>
                  <a:pt x="336245" y="6699248"/>
                </a:lnTo>
                <a:cubicBezTo>
                  <a:pt x="154050" y="6699248"/>
                  <a:pt x="6350" y="6551548"/>
                  <a:pt x="6350" y="6369354"/>
                </a:cubicBezTo>
                <a:cubicBezTo>
                  <a:pt x="6350" y="6369354"/>
                  <a:pt x="6350" y="6369354"/>
                  <a:pt x="6350" y="6369354"/>
                </a:cubicBezTo>
                <a:lnTo>
                  <a:pt x="6350" y="336295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546100" y="571500"/>
            <a:ext cx="6426200" cy="444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500"/>
              </a:lnSpc>
              <a:tabLst/>
            </a:pPr>
            <a:r>
              <a:rPr lang="en-US" altLang="zh-CN" sz="2723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3204" i="1" dirty="0" smtClean="0">
                <a:solidFill>
                  <a:srgbClr val="0000FF"/>
                </a:solidFill>
                <a:latin typeface="Perpetua" pitchFamily="18" charset="0"/>
                <a:cs typeface="Perpetua" pitchFamily="18" charset="0"/>
              </a:rPr>
              <a:t>Cross-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FF"/>
                </a:solidFill>
                <a:latin typeface="Perpetua" pitchFamily="18" charset="0"/>
                <a:cs typeface="Perpetua" pitchFamily="18" charset="0"/>
              </a:rPr>
              <a:t>sectioning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:-This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operation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carried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out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812800" y="1079500"/>
            <a:ext cx="7416800" cy="939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600"/>
              </a:lnSpc>
              <a:tabLst/>
            </a:pPr>
            <a:r>
              <a:rPr lang="en-US" altLang="zh-CN" sz="3206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perpendicular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to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alignment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at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an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interval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of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10,20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,30,</a:t>
            </a:r>
          </a:p>
          <a:p>
            <a:pPr>
              <a:lnSpc>
                <a:spcPts val="3800"/>
              </a:lnSpc>
              <a:tabLst/>
            </a:pP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40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m.The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idea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to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make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an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estimate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of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earthwork.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546100" y="2108200"/>
            <a:ext cx="7988300" cy="444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500"/>
              </a:lnSpc>
              <a:tabLst/>
            </a:pPr>
            <a:r>
              <a:rPr lang="en-US" altLang="zh-CN" sz="2723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3204" i="1" dirty="0" smtClean="0">
                <a:solidFill>
                  <a:srgbClr val="0000FF"/>
                </a:solidFill>
                <a:latin typeface="Perpetua" pitchFamily="18" charset="0"/>
                <a:cs typeface="Perpetua" pitchFamily="18" charset="0"/>
              </a:rPr>
              <a:t>Precise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FF"/>
                </a:solidFill>
                <a:latin typeface="Perpetua" pitchFamily="18" charset="0"/>
                <a:cs typeface="Perpetua" pitchFamily="18" charset="0"/>
              </a:rPr>
              <a:t>levelling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:-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It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used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for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establishing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bench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marks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for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812800" y="2616200"/>
            <a:ext cx="6946900" cy="939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600"/>
              </a:lnSpc>
              <a:tabLst/>
            </a:pPr>
            <a:r>
              <a:rPr lang="en-US" altLang="zh-CN" sz="3206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future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public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use.It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is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carried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out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with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high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degree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of</a:t>
            </a:r>
          </a:p>
          <a:p>
            <a:pPr>
              <a:lnSpc>
                <a:spcPts val="3800"/>
              </a:lnSpc>
              <a:tabLst/>
            </a:pP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accuracy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using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advanced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instruments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546100" y="3644900"/>
            <a:ext cx="7645400" cy="444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500"/>
              </a:lnSpc>
              <a:tabLst/>
            </a:pPr>
            <a:r>
              <a:rPr lang="en-US" altLang="zh-CN" sz="2723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3204" i="1" dirty="0" smtClean="0">
                <a:solidFill>
                  <a:srgbClr val="0000FF"/>
                </a:solidFill>
                <a:latin typeface="Perpetua" pitchFamily="18" charset="0"/>
                <a:cs typeface="Perpetua" pitchFamily="18" charset="0"/>
              </a:rPr>
              <a:t>Trignometric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FF"/>
                </a:solidFill>
                <a:latin typeface="Perpetua" pitchFamily="18" charset="0"/>
                <a:cs typeface="Perpetua" pitchFamily="18" charset="0"/>
              </a:rPr>
              <a:t>levelling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:-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In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this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method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vertical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distances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812800" y="4152900"/>
            <a:ext cx="6832600" cy="939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600"/>
              </a:lnSpc>
              <a:tabLst/>
            </a:pPr>
            <a:r>
              <a:rPr lang="en-US" altLang="zh-CN" sz="3206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between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points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are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computed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by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observing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horizontal</a:t>
            </a:r>
          </a:p>
          <a:p>
            <a:pPr>
              <a:lnSpc>
                <a:spcPts val="3800"/>
              </a:lnSpc>
              <a:tabLst/>
            </a:pP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distances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and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vertical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angle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between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points.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63500" y="69850"/>
            <a:ext cx="9013825" cy="6692898"/>
          </a:xfrm>
          <a:custGeom>
            <a:avLst/>
            <a:gdLst>
              <a:gd name="connsiteX0" fmla="*/ 0 w 9013825"/>
              <a:gd name="connsiteY0" fmla="*/ 329945 h 6692898"/>
              <a:gd name="connsiteX1" fmla="*/ 329895 w 9013825"/>
              <a:gd name="connsiteY1" fmla="*/ 0 h 6692898"/>
              <a:gd name="connsiteX2" fmla="*/ 329895 w 9013825"/>
              <a:gd name="connsiteY2" fmla="*/ 0 h 6692898"/>
              <a:gd name="connsiteX3" fmla="*/ 329895 w 9013825"/>
              <a:gd name="connsiteY3" fmla="*/ 0 h 6692898"/>
              <a:gd name="connsiteX4" fmla="*/ 8683879 w 9013825"/>
              <a:gd name="connsiteY4" fmla="*/ 0 h 6692898"/>
              <a:gd name="connsiteX5" fmla="*/ 8683879 w 9013825"/>
              <a:gd name="connsiteY5" fmla="*/ 0 h 6692898"/>
              <a:gd name="connsiteX6" fmla="*/ 9013825 w 9013825"/>
              <a:gd name="connsiteY6" fmla="*/ 329945 h 6692898"/>
              <a:gd name="connsiteX7" fmla="*/ 9013825 w 9013825"/>
              <a:gd name="connsiteY7" fmla="*/ 329945 h 6692898"/>
              <a:gd name="connsiteX8" fmla="*/ 9013825 w 9013825"/>
              <a:gd name="connsiteY8" fmla="*/ 329945 h 6692898"/>
              <a:gd name="connsiteX9" fmla="*/ 9013825 w 9013825"/>
              <a:gd name="connsiteY9" fmla="*/ 6363004 h 6692898"/>
              <a:gd name="connsiteX10" fmla="*/ 9013825 w 9013825"/>
              <a:gd name="connsiteY10" fmla="*/ 6363004 h 6692898"/>
              <a:gd name="connsiteX11" fmla="*/ 8683879 w 9013825"/>
              <a:gd name="connsiteY11" fmla="*/ 6692898 h 6692898"/>
              <a:gd name="connsiteX12" fmla="*/ 8683879 w 9013825"/>
              <a:gd name="connsiteY12" fmla="*/ 6692898 h 6692898"/>
              <a:gd name="connsiteX13" fmla="*/ 8683879 w 9013825"/>
              <a:gd name="connsiteY13" fmla="*/ 6692898 h 6692898"/>
              <a:gd name="connsiteX14" fmla="*/ 329895 w 9013825"/>
              <a:gd name="connsiteY14" fmla="*/ 6692898 h 6692898"/>
              <a:gd name="connsiteX15" fmla="*/ 329895 w 9013825"/>
              <a:gd name="connsiteY15" fmla="*/ 6692898 h 6692898"/>
              <a:gd name="connsiteX16" fmla="*/ 0 w 9013825"/>
              <a:gd name="connsiteY16" fmla="*/ 6363004 h 6692898"/>
              <a:gd name="connsiteX17" fmla="*/ 0 w 9013825"/>
              <a:gd name="connsiteY17" fmla="*/ 6363004 h 6692898"/>
              <a:gd name="connsiteX18" fmla="*/ 0 w 9013825"/>
              <a:gd name="connsiteY18" fmla="*/ 329945 h 66928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9013825" h="6692898">
                <a:moveTo>
                  <a:pt x="0" y="329945"/>
                </a:moveTo>
                <a:cubicBezTo>
                  <a:pt x="0" y="147700"/>
                  <a:pt x="147700" y="0"/>
                  <a:pt x="329895" y="0"/>
                </a:cubicBezTo>
                <a:cubicBezTo>
                  <a:pt x="329895" y="0"/>
                  <a:pt x="329895" y="0"/>
                  <a:pt x="329895" y="0"/>
                </a:cubicBezTo>
                <a:lnTo>
                  <a:pt x="329895" y="0"/>
                </a:lnTo>
                <a:lnTo>
                  <a:pt x="8683879" y="0"/>
                </a:lnTo>
                <a:lnTo>
                  <a:pt x="8683879" y="0"/>
                </a:lnTo>
                <a:cubicBezTo>
                  <a:pt x="8866123" y="0"/>
                  <a:pt x="9013825" y="147700"/>
                  <a:pt x="9013825" y="329945"/>
                </a:cubicBezTo>
                <a:cubicBezTo>
                  <a:pt x="9013825" y="329945"/>
                  <a:pt x="9013825" y="329945"/>
                  <a:pt x="9013825" y="329945"/>
                </a:cubicBezTo>
                <a:lnTo>
                  <a:pt x="9013825" y="329945"/>
                </a:lnTo>
                <a:lnTo>
                  <a:pt x="9013825" y="6363004"/>
                </a:lnTo>
                <a:lnTo>
                  <a:pt x="9013825" y="6363004"/>
                </a:lnTo>
                <a:cubicBezTo>
                  <a:pt x="9013825" y="6545198"/>
                  <a:pt x="8866123" y="6692898"/>
                  <a:pt x="8683879" y="6692898"/>
                </a:cubicBezTo>
                <a:cubicBezTo>
                  <a:pt x="8683879" y="6692898"/>
                  <a:pt x="8683879" y="6692898"/>
                  <a:pt x="8683879" y="6692898"/>
                </a:cubicBezTo>
                <a:lnTo>
                  <a:pt x="8683879" y="6692898"/>
                </a:lnTo>
                <a:lnTo>
                  <a:pt x="329895" y="6692898"/>
                </a:lnTo>
                <a:lnTo>
                  <a:pt x="329895" y="6692898"/>
                </a:lnTo>
                <a:cubicBezTo>
                  <a:pt x="147700" y="6692898"/>
                  <a:pt x="0" y="6545198"/>
                  <a:pt x="0" y="6363004"/>
                </a:cubicBezTo>
                <a:cubicBezTo>
                  <a:pt x="0" y="6363004"/>
                  <a:pt x="0" y="6363004"/>
                  <a:pt x="0" y="6363004"/>
                </a:cubicBezTo>
                <a:lnTo>
                  <a:pt x="0" y="329945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57150" y="63500"/>
            <a:ext cx="9026525" cy="6705598"/>
          </a:xfrm>
          <a:custGeom>
            <a:avLst/>
            <a:gdLst>
              <a:gd name="connsiteX0" fmla="*/ 6350 w 9026525"/>
              <a:gd name="connsiteY0" fmla="*/ 336295 h 6705598"/>
              <a:gd name="connsiteX1" fmla="*/ 336245 w 9026525"/>
              <a:gd name="connsiteY1" fmla="*/ 6350 h 6705598"/>
              <a:gd name="connsiteX2" fmla="*/ 336245 w 9026525"/>
              <a:gd name="connsiteY2" fmla="*/ 6350 h 6705598"/>
              <a:gd name="connsiteX3" fmla="*/ 336245 w 9026525"/>
              <a:gd name="connsiteY3" fmla="*/ 6350 h 6705598"/>
              <a:gd name="connsiteX4" fmla="*/ 8690229 w 9026525"/>
              <a:gd name="connsiteY4" fmla="*/ 6350 h 6705598"/>
              <a:gd name="connsiteX5" fmla="*/ 8690229 w 9026525"/>
              <a:gd name="connsiteY5" fmla="*/ 6350 h 6705598"/>
              <a:gd name="connsiteX6" fmla="*/ 9020175 w 9026525"/>
              <a:gd name="connsiteY6" fmla="*/ 336295 h 6705598"/>
              <a:gd name="connsiteX7" fmla="*/ 9020175 w 9026525"/>
              <a:gd name="connsiteY7" fmla="*/ 336295 h 6705598"/>
              <a:gd name="connsiteX8" fmla="*/ 9020175 w 9026525"/>
              <a:gd name="connsiteY8" fmla="*/ 336295 h 6705598"/>
              <a:gd name="connsiteX9" fmla="*/ 9020175 w 9026525"/>
              <a:gd name="connsiteY9" fmla="*/ 6369354 h 6705598"/>
              <a:gd name="connsiteX10" fmla="*/ 9020175 w 9026525"/>
              <a:gd name="connsiteY10" fmla="*/ 6369354 h 6705598"/>
              <a:gd name="connsiteX11" fmla="*/ 8690229 w 9026525"/>
              <a:gd name="connsiteY11" fmla="*/ 6699248 h 6705598"/>
              <a:gd name="connsiteX12" fmla="*/ 8690229 w 9026525"/>
              <a:gd name="connsiteY12" fmla="*/ 6699248 h 6705598"/>
              <a:gd name="connsiteX13" fmla="*/ 8690229 w 9026525"/>
              <a:gd name="connsiteY13" fmla="*/ 6699248 h 6705598"/>
              <a:gd name="connsiteX14" fmla="*/ 336245 w 9026525"/>
              <a:gd name="connsiteY14" fmla="*/ 6699248 h 6705598"/>
              <a:gd name="connsiteX15" fmla="*/ 336245 w 9026525"/>
              <a:gd name="connsiteY15" fmla="*/ 6699248 h 6705598"/>
              <a:gd name="connsiteX16" fmla="*/ 6350 w 9026525"/>
              <a:gd name="connsiteY16" fmla="*/ 6369354 h 6705598"/>
              <a:gd name="connsiteX17" fmla="*/ 6350 w 9026525"/>
              <a:gd name="connsiteY17" fmla="*/ 6369354 h 6705598"/>
              <a:gd name="connsiteX18" fmla="*/ 6350 w 9026525"/>
              <a:gd name="connsiteY18" fmla="*/ 336295 h 67055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9026525" h="6705598">
                <a:moveTo>
                  <a:pt x="6350" y="336295"/>
                </a:moveTo>
                <a:cubicBezTo>
                  <a:pt x="6350" y="154050"/>
                  <a:pt x="154050" y="6350"/>
                  <a:pt x="336245" y="6350"/>
                </a:cubicBezTo>
                <a:cubicBezTo>
                  <a:pt x="336245" y="6350"/>
                  <a:pt x="336245" y="6350"/>
                  <a:pt x="336245" y="6350"/>
                </a:cubicBezTo>
                <a:lnTo>
                  <a:pt x="336245" y="6350"/>
                </a:lnTo>
                <a:lnTo>
                  <a:pt x="8690229" y="6350"/>
                </a:lnTo>
                <a:lnTo>
                  <a:pt x="8690229" y="6350"/>
                </a:lnTo>
                <a:cubicBezTo>
                  <a:pt x="8872473" y="6350"/>
                  <a:pt x="9020175" y="154050"/>
                  <a:pt x="9020175" y="336295"/>
                </a:cubicBezTo>
                <a:cubicBezTo>
                  <a:pt x="9020175" y="336295"/>
                  <a:pt x="9020175" y="336295"/>
                  <a:pt x="9020175" y="336295"/>
                </a:cubicBezTo>
                <a:lnTo>
                  <a:pt x="9020175" y="336295"/>
                </a:lnTo>
                <a:lnTo>
                  <a:pt x="9020175" y="6369354"/>
                </a:lnTo>
                <a:lnTo>
                  <a:pt x="9020175" y="6369354"/>
                </a:lnTo>
                <a:cubicBezTo>
                  <a:pt x="9020175" y="6551548"/>
                  <a:pt x="8872473" y="6699248"/>
                  <a:pt x="8690229" y="6699248"/>
                </a:cubicBezTo>
                <a:cubicBezTo>
                  <a:pt x="8690229" y="6699248"/>
                  <a:pt x="8690229" y="6699248"/>
                  <a:pt x="8690229" y="6699248"/>
                </a:cubicBezTo>
                <a:lnTo>
                  <a:pt x="8690229" y="6699248"/>
                </a:lnTo>
                <a:lnTo>
                  <a:pt x="336245" y="6699248"/>
                </a:lnTo>
                <a:lnTo>
                  <a:pt x="336245" y="6699248"/>
                </a:lnTo>
                <a:cubicBezTo>
                  <a:pt x="154050" y="6699248"/>
                  <a:pt x="6350" y="6551548"/>
                  <a:pt x="6350" y="6369354"/>
                </a:cubicBezTo>
                <a:cubicBezTo>
                  <a:pt x="6350" y="6369354"/>
                  <a:pt x="6350" y="6369354"/>
                  <a:pt x="6350" y="6369354"/>
                </a:cubicBezTo>
                <a:lnTo>
                  <a:pt x="6350" y="336295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546100" y="850900"/>
            <a:ext cx="8026400" cy="444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500"/>
              </a:lnSpc>
              <a:tabLst/>
            </a:pPr>
            <a:r>
              <a:rPr lang="en-US" altLang="zh-CN" sz="2723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3204" i="1" dirty="0" smtClean="0">
                <a:solidFill>
                  <a:srgbClr val="0000FF"/>
                </a:solidFill>
                <a:latin typeface="Perpetua" pitchFamily="18" charset="0"/>
                <a:cs typeface="Perpetua" pitchFamily="18" charset="0"/>
              </a:rPr>
              <a:t>Barometric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FF"/>
                </a:solidFill>
                <a:latin typeface="Perpetua" pitchFamily="18" charset="0"/>
                <a:cs typeface="Perpetua" pitchFamily="18" charset="0"/>
              </a:rPr>
              <a:t>levelling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:-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In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this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method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altitude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difference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812800" y="1346200"/>
            <a:ext cx="5029200" cy="444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500"/>
              </a:lnSpc>
              <a:tabLst/>
            </a:pP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determined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by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means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of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barometer.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546100" y="2032000"/>
            <a:ext cx="8039100" cy="3860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600"/>
              </a:lnSpc>
              <a:tabLst>
                <a:tab pos="266700" algn="l"/>
              </a:tabLst>
            </a:pPr>
            <a:r>
              <a:rPr lang="en-US" altLang="zh-CN" sz="2726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3206" i="1" dirty="0" smtClean="0">
                <a:solidFill>
                  <a:srgbClr val="0000FF"/>
                </a:solidFill>
                <a:latin typeface="Perpetua" pitchFamily="18" charset="0"/>
                <a:cs typeface="Perpetua" pitchFamily="18" charset="0"/>
              </a:rPr>
              <a:t>Hyposometric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FF"/>
                </a:solidFill>
                <a:latin typeface="Perpetua" pitchFamily="18" charset="0"/>
                <a:cs typeface="Perpetua" pitchFamily="18" charset="0"/>
              </a:rPr>
              <a:t>levelling:-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working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of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Hyposometry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for</a:t>
            </a:r>
          </a:p>
          <a:p>
            <a:pPr>
              <a:lnSpc>
                <a:spcPts val="3800"/>
              </a:lnSpc>
              <a:tabLst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determining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elevation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depends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upon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fact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that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</a:t>
            </a:r>
          </a:p>
          <a:p>
            <a:pPr>
              <a:lnSpc>
                <a:spcPts val="3800"/>
              </a:lnSpc>
              <a:tabLst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temperature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at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which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water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boils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varies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with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</a:t>
            </a:r>
          </a:p>
          <a:p>
            <a:pPr>
              <a:lnSpc>
                <a:spcPts val="3800"/>
              </a:lnSpc>
              <a:tabLst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3206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atmospheric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pressure.The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boiling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point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of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water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reduces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at</a:t>
            </a:r>
          </a:p>
          <a:p>
            <a:pPr>
              <a:lnSpc>
                <a:spcPts val="3800"/>
              </a:lnSpc>
              <a:tabLst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higher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altitude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thus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knowing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boiling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point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of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water,the</a:t>
            </a:r>
          </a:p>
          <a:p>
            <a:pPr>
              <a:lnSpc>
                <a:spcPts val="3800"/>
              </a:lnSpc>
              <a:tabLst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atmospheric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pressure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can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be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calculated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and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knowing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</a:t>
            </a:r>
          </a:p>
          <a:p>
            <a:pPr>
              <a:lnSpc>
                <a:spcPts val="3800"/>
              </a:lnSpc>
              <a:tabLst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3206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atmospheric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3206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pressure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3206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altitude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3206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or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3206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elevation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3206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can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3206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be</a:t>
            </a:r>
          </a:p>
          <a:p>
            <a:pPr>
              <a:lnSpc>
                <a:spcPts val="3800"/>
              </a:lnSpc>
              <a:tabLst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determined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63500" y="69850"/>
            <a:ext cx="9013825" cy="6692898"/>
          </a:xfrm>
          <a:custGeom>
            <a:avLst/>
            <a:gdLst>
              <a:gd name="connsiteX0" fmla="*/ 0 w 9013825"/>
              <a:gd name="connsiteY0" fmla="*/ 329945 h 6692898"/>
              <a:gd name="connsiteX1" fmla="*/ 329895 w 9013825"/>
              <a:gd name="connsiteY1" fmla="*/ 0 h 6692898"/>
              <a:gd name="connsiteX2" fmla="*/ 329895 w 9013825"/>
              <a:gd name="connsiteY2" fmla="*/ 0 h 6692898"/>
              <a:gd name="connsiteX3" fmla="*/ 329895 w 9013825"/>
              <a:gd name="connsiteY3" fmla="*/ 0 h 6692898"/>
              <a:gd name="connsiteX4" fmla="*/ 8683879 w 9013825"/>
              <a:gd name="connsiteY4" fmla="*/ 0 h 6692898"/>
              <a:gd name="connsiteX5" fmla="*/ 8683879 w 9013825"/>
              <a:gd name="connsiteY5" fmla="*/ 0 h 6692898"/>
              <a:gd name="connsiteX6" fmla="*/ 9013825 w 9013825"/>
              <a:gd name="connsiteY6" fmla="*/ 329945 h 6692898"/>
              <a:gd name="connsiteX7" fmla="*/ 9013825 w 9013825"/>
              <a:gd name="connsiteY7" fmla="*/ 329945 h 6692898"/>
              <a:gd name="connsiteX8" fmla="*/ 9013825 w 9013825"/>
              <a:gd name="connsiteY8" fmla="*/ 329945 h 6692898"/>
              <a:gd name="connsiteX9" fmla="*/ 9013825 w 9013825"/>
              <a:gd name="connsiteY9" fmla="*/ 6363004 h 6692898"/>
              <a:gd name="connsiteX10" fmla="*/ 9013825 w 9013825"/>
              <a:gd name="connsiteY10" fmla="*/ 6363004 h 6692898"/>
              <a:gd name="connsiteX11" fmla="*/ 8683879 w 9013825"/>
              <a:gd name="connsiteY11" fmla="*/ 6692898 h 6692898"/>
              <a:gd name="connsiteX12" fmla="*/ 8683879 w 9013825"/>
              <a:gd name="connsiteY12" fmla="*/ 6692898 h 6692898"/>
              <a:gd name="connsiteX13" fmla="*/ 8683879 w 9013825"/>
              <a:gd name="connsiteY13" fmla="*/ 6692898 h 6692898"/>
              <a:gd name="connsiteX14" fmla="*/ 329895 w 9013825"/>
              <a:gd name="connsiteY14" fmla="*/ 6692898 h 6692898"/>
              <a:gd name="connsiteX15" fmla="*/ 329895 w 9013825"/>
              <a:gd name="connsiteY15" fmla="*/ 6692898 h 6692898"/>
              <a:gd name="connsiteX16" fmla="*/ 0 w 9013825"/>
              <a:gd name="connsiteY16" fmla="*/ 6363004 h 6692898"/>
              <a:gd name="connsiteX17" fmla="*/ 0 w 9013825"/>
              <a:gd name="connsiteY17" fmla="*/ 6363004 h 6692898"/>
              <a:gd name="connsiteX18" fmla="*/ 0 w 9013825"/>
              <a:gd name="connsiteY18" fmla="*/ 329945 h 66928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9013825" h="6692898">
                <a:moveTo>
                  <a:pt x="0" y="329945"/>
                </a:moveTo>
                <a:cubicBezTo>
                  <a:pt x="0" y="147700"/>
                  <a:pt x="147700" y="0"/>
                  <a:pt x="329895" y="0"/>
                </a:cubicBezTo>
                <a:cubicBezTo>
                  <a:pt x="329895" y="0"/>
                  <a:pt x="329895" y="0"/>
                  <a:pt x="329895" y="0"/>
                </a:cubicBezTo>
                <a:lnTo>
                  <a:pt x="329895" y="0"/>
                </a:lnTo>
                <a:lnTo>
                  <a:pt x="8683879" y="0"/>
                </a:lnTo>
                <a:lnTo>
                  <a:pt x="8683879" y="0"/>
                </a:lnTo>
                <a:cubicBezTo>
                  <a:pt x="8866123" y="0"/>
                  <a:pt x="9013825" y="147700"/>
                  <a:pt x="9013825" y="329945"/>
                </a:cubicBezTo>
                <a:cubicBezTo>
                  <a:pt x="9013825" y="329945"/>
                  <a:pt x="9013825" y="329945"/>
                  <a:pt x="9013825" y="329945"/>
                </a:cubicBezTo>
                <a:lnTo>
                  <a:pt x="9013825" y="329945"/>
                </a:lnTo>
                <a:lnTo>
                  <a:pt x="9013825" y="6363004"/>
                </a:lnTo>
                <a:lnTo>
                  <a:pt x="9013825" y="6363004"/>
                </a:lnTo>
                <a:cubicBezTo>
                  <a:pt x="9013825" y="6545198"/>
                  <a:pt x="8866123" y="6692898"/>
                  <a:pt x="8683879" y="6692898"/>
                </a:cubicBezTo>
                <a:cubicBezTo>
                  <a:pt x="8683879" y="6692898"/>
                  <a:pt x="8683879" y="6692898"/>
                  <a:pt x="8683879" y="6692898"/>
                </a:cubicBezTo>
                <a:lnTo>
                  <a:pt x="8683879" y="6692898"/>
                </a:lnTo>
                <a:lnTo>
                  <a:pt x="329895" y="6692898"/>
                </a:lnTo>
                <a:lnTo>
                  <a:pt x="329895" y="6692898"/>
                </a:lnTo>
                <a:cubicBezTo>
                  <a:pt x="147700" y="6692898"/>
                  <a:pt x="0" y="6545198"/>
                  <a:pt x="0" y="6363004"/>
                </a:cubicBezTo>
                <a:cubicBezTo>
                  <a:pt x="0" y="6363004"/>
                  <a:pt x="0" y="6363004"/>
                  <a:pt x="0" y="6363004"/>
                </a:cubicBezTo>
                <a:lnTo>
                  <a:pt x="0" y="329945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57150" y="63500"/>
            <a:ext cx="9026525" cy="6705598"/>
          </a:xfrm>
          <a:custGeom>
            <a:avLst/>
            <a:gdLst>
              <a:gd name="connsiteX0" fmla="*/ 6350 w 9026525"/>
              <a:gd name="connsiteY0" fmla="*/ 336295 h 6705598"/>
              <a:gd name="connsiteX1" fmla="*/ 336245 w 9026525"/>
              <a:gd name="connsiteY1" fmla="*/ 6350 h 6705598"/>
              <a:gd name="connsiteX2" fmla="*/ 336245 w 9026525"/>
              <a:gd name="connsiteY2" fmla="*/ 6350 h 6705598"/>
              <a:gd name="connsiteX3" fmla="*/ 336245 w 9026525"/>
              <a:gd name="connsiteY3" fmla="*/ 6350 h 6705598"/>
              <a:gd name="connsiteX4" fmla="*/ 8690229 w 9026525"/>
              <a:gd name="connsiteY4" fmla="*/ 6350 h 6705598"/>
              <a:gd name="connsiteX5" fmla="*/ 8690229 w 9026525"/>
              <a:gd name="connsiteY5" fmla="*/ 6350 h 6705598"/>
              <a:gd name="connsiteX6" fmla="*/ 9020175 w 9026525"/>
              <a:gd name="connsiteY6" fmla="*/ 336295 h 6705598"/>
              <a:gd name="connsiteX7" fmla="*/ 9020175 w 9026525"/>
              <a:gd name="connsiteY7" fmla="*/ 336295 h 6705598"/>
              <a:gd name="connsiteX8" fmla="*/ 9020175 w 9026525"/>
              <a:gd name="connsiteY8" fmla="*/ 336295 h 6705598"/>
              <a:gd name="connsiteX9" fmla="*/ 9020175 w 9026525"/>
              <a:gd name="connsiteY9" fmla="*/ 6369354 h 6705598"/>
              <a:gd name="connsiteX10" fmla="*/ 9020175 w 9026525"/>
              <a:gd name="connsiteY10" fmla="*/ 6369354 h 6705598"/>
              <a:gd name="connsiteX11" fmla="*/ 8690229 w 9026525"/>
              <a:gd name="connsiteY11" fmla="*/ 6699248 h 6705598"/>
              <a:gd name="connsiteX12" fmla="*/ 8690229 w 9026525"/>
              <a:gd name="connsiteY12" fmla="*/ 6699248 h 6705598"/>
              <a:gd name="connsiteX13" fmla="*/ 8690229 w 9026525"/>
              <a:gd name="connsiteY13" fmla="*/ 6699248 h 6705598"/>
              <a:gd name="connsiteX14" fmla="*/ 336245 w 9026525"/>
              <a:gd name="connsiteY14" fmla="*/ 6699248 h 6705598"/>
              <a:gd name="connsiteX15" fmla="*/ 336245 w 9026525"/>
              <a:gd name="connsiteY15" fmla="*/ 6699248 h 6705598"/>
              <a:gd name="connsiteX16" fmla="*/ 6350 w 9026525"/>
              <a:gd name="connsiteY16" fmla="*/ 6369354 h 6705598"/>
              <a:gd name="connsiteX17" fmla="*/ 6350 w 9026525"/>
              <a:gd name="connsiteY17" fmla="*/ 6369354 h 6705598"/>
              <a:gd name="connsiteX18" fmla="*/ 6350 w 9026525"/>
              <a:gd name="connsiteY18" fmla="*/ 336295 h 67055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9026525" h="6705598">
                <a:moveTo>
                  <a:pt x="6350" y="336295"/>
                </a:moveTo>
                <a:cubicBezTo>
                  <a:pt x="6350" y="154050"/>
                  <a:pt x="154050" y="6350"/>
                  <a:pt x="336245" y="6350"/>
                </a:cubicBezTo>
                <a:cubicBezTo>
                  <a:pt x="336245" y="6350"/>
                  <a:pt x="336245" y="6350"/>
                  <a:pt x="336245" y="6350"/>
                </a:cubicBezTo>
                <a:lnTo>
                  <a:pt x="336245" y="6350"/>
                </a:lnTo>
                <a:lnTo>
                  <a:pt x="8690229" y="6350"/>
                </a:lnTo>
                <a:lnTo>
                  <a:pt x="8690229" y="6350"/>
                </a:lnTo>
                <a:cubicBezTo>
                  <a:pt x="8872473" y="6350"/>
                  <a:pt x="9020175" y="154050"/>
                  <a:pt x="9020175" y="336295"/>
                </a:cubicBezTo>
                <a:cubicBezTo>
                  <a:pt x="9020175" y="336295"/>
                  <a:pt x="9020175" y="336295"/>
                  <a:pt x="9020175" y="336295"/>
                </a:cubicBezTo>
                <a:lnTo>
                  <a:pt x="9020175" y="336295"/>
                </a:lnTo>
                <a:lnTo>
                  <a:pt x="9020175" y="6369354"/>
                </a:lnTo>
                <a:lnTo>
                  <a:pt x="9020175" y="6369354"/>
                </a:lnTo>
                <a:cubicBezTo>
                  <a:pt x="9020175" y="6551548"/>
                  <a:pt x="8872473" y="6699248"/>
                  <a:pt x="8690229" y="6699248"/>
                </a:cubicBezTo>
                <a:cubicBezTo>
                  <a:pt x="8690229" y="6699248"/>
                  <a:pt x="8690229" y="6699248"/>
                  <a:pt x="8690229" y="6699248"/>
                </a:cubicBezTo>
                <a:lnTo>
                  <a:pt x="8690229" y="6699248"/>
                </a:lnTo>
                <a:lnTo>
                  <a:pt x="336245" y="6699248"/>
                </a:lnTo>
                <a:lnTo>
                  <a:pt x="336245" y="6699248"/>
                </a:lnTo>
                <a:cubicBezTo>
                  <a:pt x="154050" y="6699248"/>
                  <a:pt x="6350" y="6551548"/>
                  <a:pt x="6350" y="6369354"/>
                </a:cubicBezTo>
                <a:cubicBezTo>
                  <a:pt x="6350" y="6369354"/>
                  <a:pt x="6350" y="6369354"/>
                  <a:pt x="6350" y="6369354"/>
                </a:cubicBezTo>
                <a:lnTo>
                  <a:pt x="6350" y="336295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508000" y="482600"/>
            <a:ext cx="4089400" cy="558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/>
            </a:pPr>
            <a:r>
              <a:rPr lang="en-US" altLang="zh-CN" sz="3998" dirty="0" smtClean="0">
                <a:solidFill>
                  <a:srgbClr val="0000FF"/>
                </a:solidFill>
                <a:latin typeface="Franklin Gothic Book" pitchFamily="18" charset="0"/>
                <a:cs typeface="Franklin Gothic Book" pitchFamily="18" charset="0"/>
              </a:rPr>
              <a:t>Reciprocal</a:t>
            </a:r>
            <a:r>
              <a:rPr lang="en-US" altLang="zh-CN" sz="39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8" dirty="0" smtClean="0">
                <a:solidFill>
                  <a:srgbClr val="0000FF"/>
                </a:solidFill>
                <a:latin typeface="Franklin Gothic Book" pitchFamily="18" charset="0"/>
                <a:cs typeface="Franklin Gothic Book" pitchFamily="18" charset="0"/>
              </a:rPr>
              <a:t>levelling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304800" y="1320800"/>
            <a:ext cx="8280400" cy="1676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                <a:tab pos="266700" algn="l"/>
              </a:tabLst>
            </a:pPr>
            <a:r>
              <a:rPr lang="en-US" altLang="zh-CN" sz="2376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b="1" i="1" dirty="0" smtClean="0">
                <a:solidFill>
                  <a:srgbClr val="0000FF"/>
                </a:solidFill>
                <a:latin typeface="Perpetua" pitchFamily="18" charset="0"/>
                <a:cs typeface="Perpetua" pitchFamily="18" charset="0"/>
              </a:rPr>
              <a:t>Reciprocal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795" b="1" i="1" dirty="0" smtClean="0">
                <a:solidFill>
                  <a:srgbClr val="0000FF"/>
                </a:solidFill>
                <a:latin typeface="Perpetua" pitchFamily="18" charset="0"/>
                <a:cs typeface="Perpetua" pitchFamily="18" charset="0"/>
              </a:rPr>
              <a:t>levelling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:-This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method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is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adopted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to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accurately</a:t>
            </a:r>
          </a:p>
          <a:p>
            <a:pPr>
              <a:lnSpc>
                <a:spcPts val="3300"/>
              </a:lnSpc>
              <a:tabLst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2798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determine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798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798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difference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798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of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798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level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798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between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798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two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798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points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798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which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798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are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798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far</a:t>
            </a:r>
          </a:p>
          <a:p>
            <a:pPr>
              <a:lnSpc>
                <a:spcPts val="3300"/>
              </a:lnSpc>
              <a:tabLst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apart.It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is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also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used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when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it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is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not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possible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to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set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up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level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in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mid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way</a:t>
            </a:r>
          </a:p>
          <a:p>
            <a:pPr>
              <a:lnSpc>
                <a:spcPts val="3300"/>
              </a:lnSpc>
              <a:tabLst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between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two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points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304800" y="3060700"/>
            <a:ext cx="82804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900"/>
              </a:lnSpc>
              <a:tabLst/>
            </a:pPr>
            <a:r>
              <a:rPr lang="en-US" altLang="zh-CN" sz="2207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Let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and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B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be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two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points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on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opposite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banks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of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river.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It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is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571500" y="3454400"/>
            <a:ext cx="65278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900"/>
              </a:lnSpc>
              <a:tabLst/>
            </a:pP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required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to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find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out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level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difference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betweenA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&amp;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B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304800" y="3937000"/>
            <a:ext cx="82804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900"/>
              </a:lnSpc>
              <a:tabLst/>
            </a:pPr>
            <a:r>
              <a:rPr lang="en-US" altLang="zh-CN" sz="2207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Set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up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level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very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near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to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and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take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reading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at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and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B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let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571500" y="4330700"/>
            <a:ext cx="28956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900"/>
              </a:lnSpc>
              <a:tabLst/>
            </a:pP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reading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be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a1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and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b1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304800" y="4800600"/>
            <a:ext cx="82804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900"/>
              </a:lnSpc>
              <a:tabLst/>
            </a:pPr>
            <a:r>
              <a:rPr lang="en-US" altLang="zh-CN" sz="2210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26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Shift</a:t>
            </a:r>
            <a:r>
              <a:rPr lang="en-US" altLang="zh-CN" sz="26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</a:t>
            </a:r>
            <a:r>
              <a:rPr lang="en-US" altLang="zh-CN" sz="26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level</a:t>
            </a:r>
            <a:r>
              <a:rPr lang="en-US" altLang="zh-CN" sz="26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and</a:t>
            </a:r>
            <a:r>
              <a:rPr lang="en-US" altLang="zh-CN" sz="26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set</a:t>
            </a:r>
            <a:r>
              <a:rPr lang="en-US" altLang="zh-CN" sz="26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up</a:t>
            </a:r>
            <a:r>
              <a:rPr lang="en-US" altLang="zh-CN" sz="26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very</a:t>
            </a:r>
            <a:r>
              <a:rPr lang="en-US" altLang="zh-CN" sz="26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near</a:t>
            </a:r>
            <a:r>
              <a:rPr lang="en-US" altLang="zh-CN" sz="26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to</a:t>
            </a:r>
            <a:r>
              <a:rPr lang="en-US" altLang="zh-CN" sz="26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B</a:t>
            </a:r>
            <a:r>
              <a:rPr lang="en-US" altLang="zh-CN" sz="26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and</a:t>
            </a:r>
            <a:r>
              <a:rPr lang="en-US" altLang="zh-CN" sz="26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observe</a:t>
            </a:r>
            <a:r>
              <a:rPr lang="en-US" altLang="zh-CN" sz="26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</a:t>
            </a:r>
            <a:r>
              <a:rPr lang="en-US" altLang="zh-CN" sz="26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and</a:t>
            </a:r>
            <a:r>
              <a:rPr lang="en-US" altLang="zh-CN" sz="26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B</a:t>
            </a:r>
            <a:r>
              <a:rPr lang="en-US" altLang="zh-CN" sz="26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to</a:t>
            </a:r>
            <a:r>
              <a:rPr lang="en-US" altLang="zh-CN" sz="26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get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571500" y="5194300"/>
            <a:ext cx="20955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900"/>
              </a:lnSpc>
              <a:tabLst/>
            </a:pP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reading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a2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and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b2</a:t>
            </a:r>
          </a:p>
        </p:txBody>
      </p:sp>
      <p:sp>
        <p:nvSpPr>
          <p:cNvPr id="14" name="TextBox 1"/>
          <p:cNvSpPr txBox="1"/>
          <p:nvPr/>
        </p:nvSpPr>
        <p:spPr>
          <a:xfrm>
            <a:off x="304800" y="5664200"/>
            <a:ext cx="82804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900"/>
              </a:lnSpc>
              <a:tabLst/>
            </a:pPr>
            <a:r>
              <a:rPr lang="en-US" altLang="zh-CN" sz="2207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Let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d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is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true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difference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of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level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between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and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B,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and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e=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error</a:t>
            </a:r>
          </a:p>
        </p:txBody>
      </p:sp>
      <p:sp>
        <p:nvSpPr>
          <p:cNvPr id="15" name="TextBox 1"/>
          <p:cNvSpPr txBox="1"/>
          <p:nvPr/>
        </p:nvSpPr>
        <p:spPr>
          <a:xfrm>
            <a:off x="571500" y="6070600"/>
            <a:ext cx="65151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900"/>
              </a:lnSpc>
              <a:tabLst/>
            </a:pPr>
            <a:r>
              <a:rPr lang="en-US" altLang="zh-CN" sz="260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due</a:t>
            </a:r>
            <a:r>
              <a:rPr lang="en-US" altLang="zh-CN" sz="26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to</a:t>
            </a:r>
            <a:r>
              <a:rPr lang="en-US" altLang="zh-CN" sz="26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curvature,refrection</a:t>
            </a:r>
            <a:r>
              <a:rPr lang="en-US" altLang="zh-CN" sz="26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and</a:t>
            </a:r>
            <a:r>
              <a:rPr lang="en-US" altLang="zh-CN" sz="26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imperfect</a:t>
            </a:r>
            <a:r>
              <a:rPr lang="en-US" altLang="zh-CN" sz="26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adjustment.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63500" y="69850"/>
            <a:ext cx="9013825" cy="6692898"/>
          </a:xfrm>
          <a:custGeom>
            <a:avLst/>
            <a:gdLst>
              <a:gd name="connsiteX0" fmla="*/ 0 w 9013825"/>
              <a:gd name="connsiteY0" fmla="*/ 329945 h 6692898"/>
              <a:gd name="connsiteX1" fmla="*/ 329895 w 9013825"/>
              <a:gd name="connsiteY1" fmla="*/ 0 h 6692898"/>
              <a:gd name="connsiteX2" fmla="*/ 329895 w 9013825"/>
              <a:gd name="connsiteY2" fmla="*/ 0 h 6692898"/>
              <a:gd name="connsiteX3" fmla="*/ 329895 w 9013825"/>
              <a:gd name="connsiteY3" fmla="*/ 0 h 6692898"/>
              <a:gd name="connsiteX4" fmla="*/ 8683879 w 9013825"/>
              <a:gd name="connsiteY4" fmla="*/ 0 h 6692898"/>
              <a:gd name="connsiteX5" fmla="*/ 8683879 w 9013825"/>
              <a:gd name="connsiteY5" fmla="*/ 0 h 6692898"/>
              <a:gd name="connsiteX6" fmla="*/ 9013825 w 9013825"/>
              <a:gd name="connsiteY6" fmla="*/ 329945 h 6692898"/>
              <a:gd name="connsiteX7" fmla="*/ 9013825 w 9013825"/>
              <a:gd name="connsiteY7" fmla="*/ 329945 h 6692898"/>
              <a:gd name="connsiteX8" fmla="*/ 9013825 w 9013825"/>
              <a:gd name="connsiteY8" fmla="*/ 329945 h 6692898"/>
              <a:gd name="connsiteX9" fmla="*/ 9013825 w 9013825"/>
              <a:gd name="connsiteY9" fmla="*/ 6363004 h 6692898"/>
              <a:gd name="connsiteX10" fmla="*/ 9013825 w 9013825"/>
              <a:gd name="connsiteY10" fmla="*/ 6363004 h 6692898"/>
              <a:gd name="connsiteX11" fmla="*/ 8683879 w 9013825"/>
              <a:gd name="connsiteY11" fmla="*/ 6692898 h 6692898"/>
              <a:gd name="connsiteX12" fmla="*/ 8683879 w 9013825"/>
              <a:gd name="connsiteY12" fmla="*/ 6692898 h 6692898"/>
              <a:gd name="connsiteX13" fmla="*/ 8683879 w 9013825"/>
              <a:gd name="connsiteY13" fmla="*/ 6692898 h 6692898"/>
              <a:gd name="connsiteX14" fmla="*/ 329895 w 9013825"/>
              <a:gd name="connsiteY14" fmla="*/ 6692898 h 6692898"/>
              <a:gd name="connsiteX15" fmla="*/ 329895 w 9013825"/>
              <a:gd name="connsiteY15" fmla="*/ 6692898 h 6692898"/>
              <a:gd name="connsiteX16" fmla="*/ 0 w 9013825"/>
              <a:gd name="connsiteY16" fmla="*/ 6363004 h 6692898"/>
              <a:gd name="connsiteX17" fmla="*/ 0 w 9013825"/>
              <a:gd name="connsiteY17" fmla="*/ 6363004 h 6692898"/>
              <a:gd name="connsiteX18" fmla="*/ 0 w 9013825"/>
              <a:gd name="connsiteY18" fmla="*/ 329945 h 66928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9013825" h="6692898">
                <a:moveTo>
                  <a:pt x="0" y="329945"/>
                </a:moveTo>
                <a:cubicBezTo>
                  <a:pt x="0" y="147700"/>
                  <a:pt x="147700" y="0"/>
                  <a:pt x="329895" y="0"/>
                </a:cubicBezTo>
                <a:cubicBezTo>
                  <a:pt x="329895" y="0"/>
                  <a:pt x="329895" y="0"/>
                  <a:pt x="329895" y="0"/>
                </a:cubicBezTo>
                <a:lnTo>
                  <a:pt x="329895" y="0"/>
                </a:lnTo>
                <a:lnTo>
                  <a:pt x="8683879" y="0"/>
                </a:lnTo>
                <a:lnTo>
                  <a:pt x="8683879" y="0"/>
                </a:lnTo>
                <a:cubicBezTo>
                  <a:pt x="8866123" y="0"/>
                  <a:pt x="9013825" y="147700"/>
                  <a:pt x="9013825" y="329945"/>
                </a:cubicBezTo>
                <a:cubicBezTo>
                  <a:pt x="9013825" y="329945"/>
                  <a:pt x="9013825" y="329945"/>
                  <a:pt x="9013825" y="329945"/>
                </a:cubicBezTo>
                <a:lnTo>
                  <a:pt x="9013825" y="329945"/>
                </a:lnTo>
                <a:lnTo>
                  <a:pt x="9013825" y="6363004"/>
                </a:lnTo>
                <a:lnTo>
                  <a:pt x="9013825" y="6363004"/>
                </a:lnTo>
                <a:cubicBezTo>
                  <a:pt x="9013825" y="6545198"/>
                  <a:pt x="8866123" y="6692898"/>
                  <a:pt x="8683879" y="6692898"/>
                </a:cubicBezTo>
                <a:cubicBezTo>
                  <a:pt x="8683879" y="6692898"/>
                  <a:pt x="8683879" y="6692898"/>
                  <a:pt x="8683879" y="6692898"/>
                </a:cubicBezTo>
                <a:lnTo>
                  <a:pt x="8683879" y="6692898"/>
                </a:lnTo>
                <a:lnTo>
                  <a:pt x="329895" y="6692898"/>
                </a:lnTo>
                <a:lnTo>
                  <a:pt x="329895" y="6692898"/>
                </a:lnTo>
                <a:cubicBezTo>
                  <a:pt x="147700" y="6692898"/>
                  <a:pt x="0" y="6545198"/>
                  <a:pt x="0" y="6363004"/>
                </a:cubicBezTo>
                <a:cubicBezTo>
                  <a:pt x="0" y="6363004"/>
                  <a:pt x="0" y="6363004"/>
                  <a:pt x="0" y="6363004"/>
                </a:cubicBezTo>
                <a:lnTo>
                  <a:pt x="0" y="329945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57150" y="63500"/>
            <a:ext cx="9026525" cy="6705598"/>
          </a:xfrm>
          <a:custGeom>
            <a:avLst/>
            <a:gdLst>
              <a:gd name="connsiteX0" fmla="*/ 6350 w 9026525"/>
              <a:gd name="connsiteY0" fmla="*/ 336295 h 6705598"/>
              <a:gd name="connsiteX1" fmla="*/ 336245 w 9026525"/>
              <a:gd name="connsiteY1" fmla="*/ 6350 h 6705598"/>
              <a:gd name="connsiteX2" fmla="*/ 336245 w 9026525"/>
              <a:gd name="connsiteY2" fmla="*/ 6350 h 6705598"/>
              <a:gd name="connsiteX3" fmla="*/ 336245 w 9026525"/>
              <a:gd name="connsiteY3" fmla="*/ 6350 h 6705598"/>
              <a:gd name="connsiteX4" fmla="*/ 8690229 w 9026525"/>
              <a:gd name="connsiteY4" fmla="*/ 6350 h 6705598"/>
              <a:gd name="connsiteX5" fmla="*/ 8690229 w 9026525"/>
              <a:gd name="connsiteY5" fmla="*/ 6350 h 6705598"/>
              <a:gd name="connsiteX6" fmla="*/ 9020175 w 9026525"/>
              <a:gd name="connsiteY6" fmla="*/ 336295 h 6705598"/>
              <a:gd name="connsiteX7" fmla="*/ 9020175 w 9026525"/>
              <a:gd name="connsiteY7" fmla="*/ 336295 h 6705598"/>
              <a:gd name="connsiteX8" fmla="*/ 9020175 w 9026525"/>
              <a:gd name="connsiteY8" fmla="*/ 336295 h 6705598"/>
              <a:gd name="connsiteX9" fmla="*/ 9020175 w 9026525"/>
              <a:gd name="connsiteY9" fmla="*/ 6369354 h 6705598"/>
              <a:gd name="connsiteX10" fmla="*/ 9020175 w 9026525"/>
              <a:gd name="connsiteY10" fmla="*/ 6369354 h 6705598"/>
              <a:gd name="connsiteX11" fmla="*/ 8690229 w 9026525"/>
              <a:gd name="connsiteY11" fmla="*/ 6699248 h 6705598"/>
              <a:gd name="connsiteX12" fmla="*/ 8690229 w 9026525"/>
              <a:gd name="connsiteY12" fmla="*/ 6699248 h 6705598"/>
              <a:gd name="connsiteX13" fmla="*/ 8690229 w 9026525"/>
              <a:gd name="connsiteY13" fmla="*/ 6699248 h 6705598"/>
              <a:gd name="connsiteX14" fmla="*/ 336245 w 9026525"/>
              <a:gd name="connsiteY14" fmla="*/ 6699248 h 6705598"/>
              <a:gd name="connsiteX15" fmla="*/ 336245 w 9026525"/>
              <a:gd name="connsiteY15" fmla="*/ 6699248 h 6705598"/>
              <a:gd name="connsiteX16" fmla="*/ 6350 w 9026525"/>
              <a:gd name="connsiteY16" fmla="*/ 6369354 h 6705598"/>
              <a:gd name="connsiteX17" fmla="*/ 6350 w 9026525"/>
              <a:gd name="connsiteY17" fmla="*/ 6369354 h 6705598"/>
              <a:gd name="connsiteX18" fmla="*/ 6350 w 9026525"/>
              <a:gd name="connsiteY18" fmla="*/ 336295 h 67055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9026525" h="6705598">
                <a:moveTo>
                  <a:pt x="6350" y="336295"/>
                </a:moveTo>
                <a:cubicBezTo>
                  <a:pt x="6350" y="154050"/>
                  <a:pt x="154050" y="6350"/>
                  <a:pt x="336245" y="6350"/>
                </a:cubicBezTo>
                <a:cubicBezTo>
                  <a:pt x="336245" y="6350"/>
                  <a:pt x="336245" y="6350"/>
                  <a:pt x="336245" y="6350"/>
                </a:cubicBezTo>
                <a:lnTo>
                  <a:pt x="336245" y="6350"/>
                </a:lnTo>
                <a:lnTo>
                  <a:pt x="8690229" y="6350"/>
                </a:lnTo>
                <a:lnTo>
                  <a:pt x="8690229" y="6350"/>
                </a:lnTo>
                <a:cubicBezTo>
                  <a:pt x="8872473" y="6350"/>
                  <a:pt x="9020175" y="154050"/>
                  <a:pt x="9020175" y="336295"/>
                </a:cubicBezTo>
                <a:cubicBezTo>
                  <a:pt x="9020175" y="336295"/>
                  <a:pt x="9020175" y="336295"/>
                  <a:pt x="9020175" y="336295"/>
                </a:cubicBezTo>
                <a:lnTo>
                  <a:pt x="9020175" y="336295"/>
                </a:lnTo>
                <a:lnTo>
                  <a:pt x="9020175" y="6369354"/>
                </a:lnTo>
                <a:lnTo>
                  <a:pt x="9020175" y="6369354"/>
                </a:lnTo>
                <a:cubicBezTo>
                  <a:pt x="9020175" y="6551548"/>
                  <a:pt x="8872473" y="6699248"/>
                  <a:pt x="8690229" y="6699248"/>
                </a:cubicBezTo>
                <a:cubicBezTo>
                  <a:pt x="8690229" y="6699248"/>
                  <a:pt x="8690229" y="6699248"/>
                  <a:pt x="8690229" y="6699248"/>
                </a:cubicBezTo>
                <a:lnTo>
                  <a:pt x="8690229" y="6699248"/>
                </a:lnTo>
                <a:lnTo>
                  <a:pt x="336245" y="6699248"/>
                </a:lnTo>
                <a:lnTo>
                  <a:pt x="336245" y="6699248"/>
                </a:lnTo>
                <a:cubicBezTo>
                  <a:pt x="154050" y="6699248"/>
                  <a:pt x="6350" y="6551548"/>
                  <a:pt x="6350" y="6369354"/>
                </a:cubicBezTo>
                <a:cubicBezTo>
                  <a:pt x="6350" y="6369354"/>
                  <a:pt x="6350" y="6369354"/>
                  <a:pt x="6350" y="6369354"/>
                </a:cubicBezTo>
                <a:lnTo>
                  <a:pt x="6350" y="336295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2351023" y="3422650"/>
            <a:ext cx="25400" cy="1450975"/>
          </a:xfrm>
          <a:custGeom>
            <a:avLst/>
            <a:gdLst>
              <a:gd name="connsiteX0" fmla="*/ 6350 w 25400"/>
              <a:gd name="connsiteY0" fmla="*/ 6350 h 1450975"/>
              <a:gd name="connsiteX1" fmla="*/ 11176 w 25400"/>
              <a:gd name="connsiteY1" fmla="*/ 1444625 h 14509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5400" h="1450975">
                <a:moveTo>
                  <a:pt x="6350" y="6350"/>
                </a:moveTo>
                <a:lnTo>
                  <a:pt x="11176" y="1444625"/>
                </a:lnTo>
              </a:path>
            </a:pathLst>
          </a:custGeom>
          <a:ln w="12700">
            <a:solidFill>
              <a:srgbClr val="AF3408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387350" y="3994150"/>
            <a:ext cx="476250" cy="727075"/>
          </a:xfrm>
          <a:custGeom>
            <a:avLst/>
            <a:gdLst>
              <a:gd name="connsiteX0" fmla="*/ 469900 w 476250"/>
              <a:gd name="connsiteY0" fmla="*/ 6350 h 727075"/>
              <a:gd name="connsiteX1" fmla="*/ 6350 w 476250"/>
              <a:gd name="connsiteY1" fmla="*/ 720725 h 7270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476250" h="727075">
                <a:moveTo>
                  <a:pt x="469900" y="6350"/>
                </a:moveTo>
                <a:lnTo>
                  <a:pt x="6350" y="720725"/>
                </a:lnTo>
              </a:path>
            </a:pathLst>
          </a:custGeom>
          <a:ln w="12700">
            <a:solidFill>
              <a:srgbClr val="AF3408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850900" y="3994150"/>
            <a:ext cx="441325" cy="869950"/>
          </a:xfrm>
          <a:custGeom>
            <a:avLst/>
            <a:gdLst>
              <a:gd name="connsiteX0" fmla="*/ 6350 w 441325"/>
              <a:gd name="connsiteY0" fmla="*/ 6350 h 869950"/>
              <a:gd name="connsiteX1" fmla="*/ 434975 w 441325"/>
              <a:gd name="connsiteY1" fmla="*/ 863600 h 8699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441325" h="869950">
                <a:moveTo>
                  <a:pt x="6350" y="6350"/>
                </a:moveTo>
                <a:lnTo>
                  <a:pt x="434975" y="863600"/>
                </a:lnTo>
              </a:path>
            </a:pathLst>
          </a:custGeom>
          <a:ln w="12700">
            <a:solidFill>
              <a:srgbClr val="AF3408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779462" y="3994150"/>
            <a:ext cx="84137" cy="727075"/>
          </a:xfrm>
          <a:custGeom>
            <a:avLst/>
            <a:gdLst>
              <a:gd name="connsiteX0" fmla="*/ 77787 w 84137"/>
              <a:gd name="connsiteY0" fmla="*/ 6350 h 727075"/>
              <a:gd name="connsiteX1" fmla="*/ 6350 w 84137"/>
              <a:gd name="connsiteY1" fmla="*/ 720725 h 7270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4137" h="727075">
                <a:moveTo>
                  <a:pt x="77787" y="6350"/>
                </a:moveTo>
                <a:lnTo>
                  <a:pt x="6350" y="720725"/>
                </a:lnTo>
              </a:path>
            </a:pathLst>
          </a:custGeom>
          <a:ln w="12700">
            <a:solidFill>
              <a:srgbClr val="AF3408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642937" y="3857625"/>
            <a:ext cx="428625" cy="142875"/>
          </a:xfrm>
          <a:custGeom>
            <a:avLst/>
            <a:gdLst>
              <a:gd name="connsiteX0" fmla="*/ 0 w 428625"/>
              <a:gd name="connsiteY0" fmla="*/ 142875 h 142875"/>
              <a:gd name="connsiteX1" fmla="*/ 428625 w 428625"/>
              <a:gd name="connsiteY1" fmla="*/ 142875 h 142875"/>
              <a:gd name="connsiteX2" fmla="*/ 428625 w 428625"/>
              <a:gd name="connsiteY2" fmla="*/ 0 h 142875"/>
              <a:gd name="connsiteX3" fmla="*/ 0 w 428625"/>
              <a:gd name="connsiteY3" fmla="*/ 0 h 142875"/>
              <a:gd name="connsiteX4" fmla="*/ 0 w 428625"/>
              <a:gd name="connsiteY4" fmla="*/ 142875 h 1428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28625" h="142875">
                <a:moveTo>
                  <a:pt x="0" y="142875"/>
                </a:moveTo>
                <a:lnTo>
                  <a:pt x="428625" y="142875"/>
                </a:lnTo>
                <a:lnTo>
                  <a:pt x="428625" y="0"/>
                </a:lnTo>
                <a:lnTo>
                  <a:pt x="0" y="0"/>
                </a:lnTo>
                <a:lnTo>
                  <a:pt x="0" y="142875"/>
                </a:lnTo>
              </a:path>
            </a:pathLst>
          </a:custGeom>
          <a:solidFill>
            <a:srgbClr val="FF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3"/>
          <p:cNvSpPr/>
          <p:nvPr/>
        </p:nvSpPr>
        <p:spPr>
          <a:xfrm>
            <a:off x="636587" y="3851275"/>
            <a:ext cx="441325" cy="155575"/>
          </a:xfrm>
          <a:custGeom>
            <a:avLst/>
            <a:gdLst>
              <a:gd name="connsiteX0" fmla="*/ 6350 w 441325"/>
              <a:gd name="connsiteY0" fmla="*/ 149225 h 155575"/>
              <a:gd name="connsiteX1" fmla="*/ 434975 w 441325"/>
              <a:gd name="connsiteY1" fmla="*/ 149225 h 155575"/>
              <a:gd name="connsiteX2" fmla="*/ 434975 w 441325"/>
              <a:gd name="connsiteY2" fmla="*/ 6350 h 155575"/>
              <a:gd name="connsiteX3" fmla="*/ 6350 w 441325"/>
              <a:gd name="connsiteY3" fmla="*/ 6350 h 155575"/>
              <a:gd name="connsiteX4" fmla="*/ 6350 w 441325"/>
              <a:gd name="connsiteY4" fmla="*/ 149225 h 1555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41325" h="155575">
                <a:moveTo>
                  <a:pt x="6350" y="149225"/>
                </a:moveTo>
                <a:lnTo>
                  <a:pt x="434975" y="149225"/>
                </a:lnTo>
                <a:lnTo>
                  <a:pt x="434975" y="6350"/>
                </a:lnTo>
                <a:lnTo>
                  <a:pt x="6350" y="6350"/>
                </a:lnTo>
                <a:lnTo>
                  <a:pt x="6350" y="149225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9B320E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 3"/>
          <p:cNvSpPr/>
          <p:nvPr/>
        </p:nvSpPr>
        <p:spPr>
          <a:xfrm>
            <a:off x="1065212" y="3922776"/>
            <a:ext cx="1298638" cy="25400"/>
          </a:xfrm>
          <a:custGeom>
            <a:avLst/>
            <a:gdLst>
              <a:gd name="connsiteX0" fmla="*/ 1292288 w 1298638"/>
              <a:gd name="connsiteY0" fmla="*/ 7873 h 25400"/>
              <a:gd name="connsiteX1" fmla="*/ 6350 w 1298638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298638" h="25400">
                <a:moveTo>
                  <a:pt x="1292288" y="7873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AF3408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Freeform 3"/>
          <p:cNvSpPr/>
          <p:nvPr/>
        </p:nvSpPr>
        <p:spPr>
          <a:xfrm>
            <a:off x="-6350" y="4708525"/>
            <a:ext cx="8940800" cy="1651000"/>
          </a:xfrm>
          <a:custGeom>
            <a:avLst/>
            <a:gdLst>
              <a:gd name="connsiteX0" fmla="*/ 6350 w 8940800"/>
              <a:gd name="connsiteY0" fmla="*/ 44450 h 1651000"/>
              <a:gd name="connsiteX1" fmla="*/ 69850 w 8940800"/>
              <a:gd name="connsiteY1" fmla="*/ 57150 h 1651000"/>
              <a:gd name="connsiteX2" fmla="*/ 400050 w 8940800"/>
              <a:gd name="connsiteY2" fmla="*/ 6350 h 1651000"/>
              <a:gd name="connsiteX3" fmla="*/ 641350 w 8940800"/>
              <a:gd name="connsiteY3" fmla="*/ 6350 h 1651000"/>
              <a:gd name="connsiteX4" fmla="*/ 920750 w 8940800"/>
              <a:gd name="connsiteY4" fmla="*/ 31750 h 1651000"/>
              <a:gd name="connsiteX5" fmla="*/ 958850 w 8940800"/>
              <a:gd name="connsiteY5" fmla="*/ 57150 h 1651000"/>
              <a:gd name="connsiteX6" fmla="*/ 971550 w 8940800"/>
              <a:gd name="connsiteY6" fmla="*/ 120650 h 1651000"/>
              <a:gd name="connsiteX7" fmla="*/ 984250 w 8940800"/>
              <a:gd name="connsiteY7" fmla="*/ 158750 h 1651000"/>
              <a:gd name="connsiteX8" fmla="*/ 1022350 w 8940800"/>
              <a:gd name="connsiteY8" fmla="*/ 171450 h 1651000"/>
              <a:gd name="connsiteX9" fmla="*/ 1123950 w 8940800"/>
              <a:gd name="connsiteY9" fmla="*/ 184150 h 1651000"/>
              <a:gd name="connsiteX10" fmla="*/ 1225550 w 8940800"/>
              <a:gd name="connsiteY10" fmla="*/ 158750 h 1651000"/>
              <a:gd name="connsiteX11" fmla="*/ 1289050 w 8940800"/>
              <a:gd name="connsiteY11" fmla="*/ 146050 h 1651000"/>
              <a:gd name="connsiteX12" fmla="*/ 1555750 w 8940800"/>
              <a:gd name="connsiteY12" fmla="*/ 158750 h 1651000"/>
              <a:gd name="connsiteX13" fmla="*/ 1657350 w 8940800"/>
              <a:gd name="connsiteY13" fmla="*/ 171450 h 1651000"/>
              <a:gd name="connsiteX14" fmla="*/ 1733550 w 8940800"/>
              <a:gd name="connsiteY14" fmla="*/ 184150 h 1651000"/>
              <a:gd name="connsiteX15" fmla="*/ 1847850 w 8940800"/>
              <a:gd name="connsiteY15" fmla="*/ 196850 h 1651000"/>
              <a:gd name="connsiteX16" fmla="*/ 2152650 w 8940800"/>
              <a:gd name="connsiteY16" fmla="*/ 184150 h 1651000"/>
              <a:gd name="connsiteX17" fmla="*/ 2203450 w 8940800"/>
              <a:gd name="connsiteY17" fmla="*/ 146050 h 1651000"/>
              <a:gd name="connsiteX18" fmla="*/ 2368550 w 8940800"/>
              <a:gd name="connsiteY18" fmla="*/ 158750 h 1651000"/>
              <a:gd name="connsiteX19" fmla="*/ 2444750 w 8940800"/>
              <a:gd name="connsiteY19" fmla="*/ 171450 h 1651000"/>
              <a:gd name="connsiteX20" fmla="*/ 2508250 w 8940800"/>
              <a:gd name="connsiteY20" fmla="*/ 209550 h 1651000"/>
              <a:gd name="connsiteX21" fmla="*/ 2546350 w 8940800"/>
              <a:gd name="connsiteY21" fmla="*/ 222250 h 1651000"/>
              <a:gd name="connsiteX22" fmla="*/ 2597150 w 8940800"/>
              <a:gd name="connsiteY22" fmla="*/ 247650 h 1651000"/>
              <a:gd name="connsiteX23" fmla="*/ 2698750 w 8940800"/>
              <a:gd name="connsiteY23" fmla="*/ 260350 h 1651000"/>
              <a:gd name="connsiteX24" fmla="*/ 2762250 w 8940800"/>
              <a:gd name="connsiteY24" fmla="*/ 438150 h 1651000"/>
              <a:gd name="connsiteX25" fmla="*/ 2774950 w 8940800"/>
              <a:gd name="connsiteY25" fmla="*/ 476250 h 1651000"/>
              <a:gd name="connsiteX26" fmla="*/ 2813050 w 8940800"/>
              <a:gd name="connsiteY26" fmla="*/ 539750 h 1651000"/>
              <a:gd name="connsiteX27" fmla="*/ 2863850 w 8940800"/>
              <a:gd name="connsiteY27" fmla="*/ 615950 h 1651000"/>
              <a:gd name="connsiteX28" fmla="*/ 2876550 w 8940800"/>
              <a:gd name="connsiteY28" fmla="*/ 679450 h 1651000"/>
              <a:gd name="connsiteX29" fmla="*/ 2889250 w 8940800"/>
              <a:gd name="connsiteY29" fmla="*/ 717550 h 1651000"/>
              <a:gd name="connsiteX30" fmla="*/ 2927350 w 8940800"/>
              <a:gd name="connsiteY30" fmla="*/ 730250 h 1651000"/>
              <a:gd name="connsiteX31" fmla="*/ 2978150 w 8940800"/>
              <a:gd name="connsiteY31" fmla="*/ 831850 h 1651000"/>
              <a:gd name="connsiteX32" fmla="*/ 3016250 w 8940800"/>
              <a:gd name="connsiteY32" fmla="*/ 857250 h 1651000"/>
              <a:gd name="connsiteX33" fmla="*/ 3041650 w 8940800"/>
              <a:gd name="connsiteY33" fmla="*/ 958850 h 1651000"/>
              <a:gd name="connsiteX34" fmla="*/ 3079750 w 8940800"/>
              <a:gd name="connsiteY34" fmla="*/ 984250 h 1651000"/>
              <a:gd name="connsiteX35" fmla="*/ 3092450 w 8940800"/>
              <a:gd name="connsiteY35" fmla="*/ 1022350 h 1651000"/>
              <a:gd name="connsiteX36" fmla="*/ 3105150 w 8940800"/>
              <a:gd name="connsiteY36" fmla="*/ 1085850 h 1651000"/>
              <a:gd name="connsiteX37" fmla="*/ 3155950 w 8940800"/>
              <a:gd name="connsiteY37" fmla="*/ 1174750 h 1651000"/>
              <a:gd name="connsiteX38" fmla="*/ 3232150 w 8940800"/>
              <a:gd name="connsiteY38" fmla="*/ 1250950 h 1651000"/>
              <a:gd name="connsiteX39" fmla="*/ 3359150 w 8940800"/>
              <a:gd name="connsiteY39" fmla="*/ 1301750 h 1651000"/>
              <a:gd name="connsiteX40" fmla="*/ 3409950 w 8940800"/>
              <a:gd name="connsiteY40" fmla="*/ 1352550 h 1651000"/>
              <a:gd name="connsiteX41" fmla="*/ 3473450 w 8940800"/>
              <a:gd name="connsiteY41" fmla="*/ 1327150 h 1651000"/>
              <a:gd name="connsiteX42" fmla="*/ 3676650 w 8940800"/>
              <a:gd name="connsiteY42" fmla="*/ 1365250 h 1651000"/>
              <a:gd name="connsiteX43" fmla="*/ 3765550 w 8940800"/>
              <a:gd name="connsiteY43" fmla="*/ 1377950 h 1651000"/>
              <a:gd name="connsiteX44" fmla="*/ 3803650 w 8940800"/>
              <a:gd name="connsiteY44" fmla="*/ 1390650 h 1651000"/>
              <a:gd name="connsiteX45" fmla="*/ 3867150 w 8940800"/>
              <a:gd name="connsiteY45" fmla="*/ 1403350 h 1651000"/>
              <a:gd name="connsiteX46" fmla="*/ 3905250 w 8940800"/>
              <a:gd name="connsiteY46" fmla="*/ 1441450 h 1651000"/>
              <a:gd name="connsiteX47" fmla="*/ 3981450 w 8940800"/>
              <a:gd name="connsiteY47" fmla="*/ 1454150 h 1651000"/>
              <a:gd name="connsiteX48" fmla="*/ 4044950 w 8940800"/>
              <a:gd name="connsiteY48" fmla="*/ 1466850 h 1651000"/>
              <a:gd name="connsiteX49" fmla="*/ 4146550 w 8940800"/>
              <a:gd name="connsiteY49" fmla="*/ 1479550 h 1651000"/>
              <a:gd name="connsiteX50" fmla="*/ 4248150 w 8940800"/>
              <a:gd name="connsiteY50" fmla="*/ 1504950 h 1651000"/>
              <a:gd name="connsiteX51" fmla="*/ 4451350 w 8940800"/>
              <a:gd name="connsiteY51" fmla="*/ 1543050 h 1651000"/>
              <a:gd name="connsiteX52" fmla="*/ 4514850 w 8940800"/>
              <a:gd name="connsiteY52" fmla="*/ 1581150 h 1651000"/>
              <a:gd name="connsiteX53" fmla="*/ 4616450 w 8940800"/>
              <a:gd name="connsiteY53" fmla="*/ 1606550 h 1651000"/>
              <a:gd name="connsiteX54" fmla="*/ 4756150 w 8940800"/>
              <a:gd name="connsiteY54" fmla="*/ 1644650 h 1651000"/>
              <a:gd name="connsiteX55" fmla="*/ 4908550 w 8940800"/>
              <a:gd name="connsiteY55" fmla="*/ 1581150 h 1651000"/>
              <a:gd name="connsiteX56" fmla="*/ 4972050 w 8940800"/>
              <a:gd name="connsiteY56" fmla="*/ 1606550 h 1651000"/>
              <a:gd name="connsiteX57" fmla="*/ 5137150 w 8940800"/>
              <a:gd name="connsiteY57" fmla="*/ 1581150 h 1651000"/>
              <a:gd name="connsiteX58" fmla="*/ 5721350 w 8940800"/>
              <a:gd name="connsiteY58" fmla="*/ 1517650 h 1651000"/>
              <a:gd name="connsiteX59" fmla="*/ 5848350 w 8940800"/>
              <a:gd name="connsiteY59" fmla="*/ 1454150 h 1651000"/>
              <a:gd name="connsiteX60" fmla="*/ 5988050 w 8940800"/>
              <a:gd name="connsiteY60" fmla="*/ 1390650 h 1651000"/>
              <a:gd name="connsiteX61" fmla="*/ 6026150 w 8940800"/>
              <a:gd name="connsiteY61" fmla="*/ 1327150 h 1651000"/>
              <a:gd name="connsiteX62" fmla="*/ 6064250 w 8940800"/>
              <a:gd name="connsiteY62" fmla="*/ 1212850 h 1651000"/>
              <a:gd name="connsiteX63" fmla="*/ 6115050 w 8940800"/>
              <a:gd name="connsiteY63" fmla="*/ 1162050 h 1651000"/>
              <a:gd name="connsiteX64" fmla="*/ 6203950 w 8940800"/>
              <a:gd name="connsiteY64" fmla="*/ 1035050 h 1651000"/>
              <a:gd name="connsiteX65" fmla="*/ 6229350 w 8940800"/>
              <a:gd name="connsiteY65" fmla="*/ 971550 h 1651000"/>
              <a:gd name="connsiteX66" fmla="*/ 6318250 w 8940800"/>
              <a:gd name="connsiteY66" fmla="*/ 920750 h 1651000"/>
              <a:gd name="connsiteX67" fmla="*/ 6343650 w 8940800"/>
              <a:gd name="connsiteY67" fmla="*/ 882650 h 1651000"/>
              <a:gd name="connsiteX68" fmla="*/ 6394450 w 8940800"/>
              <a:gd name="connsiteY68" fmla="*/ 717550 h 1651000"/>
              <a:gd name="connsiteX69" fmla="*/ 6432550 w 8940800"/>
              <a:gd name="connsiteY69" fmla="*/ 704850 h 1651000"/>
              <a:gd name="connsiteX70" fmla="*/ 6496050 w 8940800"/>
              <a:gd name="connsiteY70" fmla="*/ 666750 h 1651000"/>
              <a:gd name="connsiteX71" fmla="*/ 6534150 w 8940800"/>
              <a:gd name="connsiteY71" fmla="*/ 577850 h 1651000"/>
              <a:gd name="connsiteX72" fmla="*/ 6661150 w 8940800"/>
              <a:gd name="connsiteY72" fmla="*/ 527050 h 1651000"/>
              <a:gd name="connsiteX73" fmla="*/ 6762750 w 8940800"/>
              <a:gd name="connsiteY73" fmla="*/ 450850 h 1651000"/>
              <a:gd name="connsiteX74" fmla="*/ 6838950 w 8940800"/>
              <a:gd name="connsiteY74" fmla="*/ 400050 h 1651000"/>
              <a:gd name="connsiteX75" fmla="*/ 6889750 w 8940800"/>
              <a:gd name="connsiteY75" fmla="*/ 323850 h 1651000"/>
              <a:gd name="connsiteX76" fmla="*/ 6902450 w 8940800"/>
              <a:gd name="connsiteY76" fmla="*/ 285750 h 1651000"/>
              <a:gd name="connsiteX77" fmla="*/ 6965950 w 8940800"/>
              <a:gd name="connsiteY77" fmla="*/ 260350 h 1651000"/>
              <a:gd name="connsiteX78" fmla="*/ 7016750 w 8940800"/>
              <a:gd name="connsiteY78" fmla="*/ 222250 h 1651000"/>
              <a:gd name="connsiteX79" fmla="*/ 7385050 w 8940800"/>
              <a:gd name="connsiteY79" fmla="*/ 171450 h 1651000"/>
              <a:gd name="connsiteX80" fmla="*/ 7715250 w 8940800"/>
              <a:gd name="connsiteY80" fmla="*/ 158750 h 1651000"/>
              <a:gd name="connsiteX81" fmla="*/ 7880350 w 8940800"/>
              <a:gd name="connsiteY81" fmla="*/ 133350 h 1651000"/>
              <a:gd name="connsiteX82" fmla="*/ 8108950 w 8940800"/>
              <a:gd name="connsiteY82" fmla="*/ 120650 h 1651000"/>
              <a:gd name="connsiteX83" fmla="*/ 8172450 w 8940800"/>
              <a:gd name="connsiteY83" fmla="*/ 95250 h 1651000"/>
              <a:gd name="connsiteX84" fmla="*/ 8870950 w 8940800"/>
              <a:gd name="connsiteY84" fmla="*/ 107950 h 1651000"/>
              <a:gd name="connsiteX85" fmla="*/ 8934450 w 8940800"/>
              <a:gd name="connsiteY85" fmla="*/ 120650 h 1651000"/>
              <a:gd name="connsiteX86" fmla="*/ 8858250 w 8940800"/>
              <a:gd name="connsiteY86" fmla="*/ 69850 h 1651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  <a:cxn ang="47">
                <a:pos x="connsiteX47" y="connsiteY47"/>
              </a:cxn>
              <a:cxn ang="48">
                <a:pos x="connsiteX48" y="connsiteY48"/>
              </a:cxn>
              <a:cxn ang="49">
                <a:pos x="connsiteX49" y="connsiteY49"/>
              </a:cxn>
              <a:cxn ang="50">
                <a:pos x="connsiteX50" y="connsiteY50"/>
              </a:cxn>
              <a:cxn ang="51">
                <a:pos x="connsiteX51" y="connsiteY51"/>
              </a:cxn>
              <a:cxn ang="52">
                <a:pos x="connsiteX52" y="connsiteY52"/>
              </a:cxn>
              <a:cxn ang="53">
                <a:pos x="connsiteX53" y="connsiteY53"/>
              </a:cxn>
              <a:cxn ang="54">
                <a:pos x="connsiteX54" y="connsiteY54"/>
              </a:cxn>
              <a:cxn ang="55">
                <a:pos x="connsiteX55" y="connsiteY55"/>
              </a:cxn>
              <a:cxn ang="56">
                <a:pos x="connsiteX56" y="connsiteY56"/>
              </a:cxn>
              <a:cxn ang="57">
                <a:pos x="connsiteX57" y="connsiteY57"/>
              </a:cxn>
              <a:cxn ang="58">
                <a:pos x="connsiteX58" y="connsiteY58"/>
              </a:cxn>
              <a:cxn ang="59">
                <a:pos x="connsiteX59" y="connsiteY59"/>
              </a:cxn>
              <a:cxn ang="60">
                <a:pos x="connsiteX60" y="connsiteY60"/>
              </a:cxn>
              <a:cxn ang="61">
                <a:pos x="connsiteX61" y="connsiteY61"/>
              </a:cxn>
              <a:cxn ang="62">
                <a:pos x="connsiteX62" y="connsiteY62"/>
              </a:cxn>
              <a:cxn ang="63">
                <a:pos x="connsiteX63" y="connsiteY63"/>
              </a:cxn>
              <a:cxn ang="64">
                <a:pos x="connsiteX64" y="connsiteY64"/>
              </a:cxn>
              <a:cxn ang="65">
                <a:pos x="connsiteX65" y="connsiteY65"/>
              </a:cxn>
              <a:cxn ang="66">
                <a:pos x="connsiteX66" y="connsiteY66"/>
              </a:cxn>
              <a:cxn ang="67">
                <a:pos x="connsiteX67" y="connsiteY67"/>
              </a:cxn>
              <a:cxn ang="68">
                <a:pos x="connsiteX68" y="connsiteY68"/>
              </a:cxn>
              <a:cxn ang="69">
                <a:pos x="connsiteX69" y="connsiteY69"/>
              </a:cxn>
              <a:cxn ang="70">
                <a:pos x="connsiteX70" y="connsiteY70"/>
              </a:cxn>
              <a:cxn ang="71">
                <a:pos x="connsiteX71" y="connsiteY71"/>
              </a:cxn>
              <a:cxn ang="72">
                <a:pos x="connsiteX72" y="connsiteY72"/>
              </a:cxn>
              <a:cxn ang="73">
                <a:pos x="connsiteX73" y="connsiteY73"/>
              </a:cxn>
              <a:cxn ang="74">
                <a:pos x="connsiteX74" y="connsiteY74"/>
              </a:cxn>
              <a:cxn ang="75">
                <a:pos x="connsiteX75" y="connsiteY75"/>
              </a:cxn>
              <a:cxn ang="76">
                <a:pos x="connsiteX76" y="connsiteY76"/>
              </a:cxn>
              <a:cxn ang="77">
                <a:pos x="connsiteX77" y="connsiteY77"/>
              </a:cxn>
              <a:cxn ang="78">
                <a:pos x="connsiteX78" y="connsiteY78"/>
              </a:cxn>
              <a:cxn ang="79">
                <a:pos x="connsiteX79" y="connsiteY79"/>
              </a:cxn>
              <a:cxn ang="80">
                <a:pos x="connsiteX80" y="connsiteY80"/>
              </a:cxn>
              <a:cxn ang="81">
                <a:pos x="connsiteX81" y="connsiteY81"/>
              </a:cxn>
              <a:cxn ang="82">
                <a:pos x="connsiteX82" y="connsiteY82"/>
              </a:cxn>
              <a:cxn ang="83">
                <a:pos x="connsiteX83" y="connsiteY83"/>
              </a:cxn>
              <a:cxn ang="84">
                <a:pos x="connsiteX84" y="connsiteY84"/>
              </a:cxn>
              <a:cxn ang="85">
                <a:pos x="connsiteX85" y="connsiteY85"/>
              </a:cxn>
              <a:cxn ang="86">
                <a:pos x="connsiteX86" y="connsiteY86"/>
              </a:cxn>
            </a:cxnLst>
            <a:rect l="l" t="t" r="r" b="b"/>
            <a:pathLst>
              <a:path w="8940800" h="1651000">
                <a:moveTo>
                  <a:pt x="6350" y="44450"/>
                </a:moveTo>
                <a:cubicBezTo>
                  <a:pt x="27517" y="48640"/>
                  <a:pt x="48365" y="59182"/>
                  <a:pt x="69850" y="57150"/>
                </a:cubicBezTo>
                <a:cubicBezTo>
                  <a:pt x="180695" y="46482"/>
                  <a:pt x="400050" y="6350"/>
                  <a:pt x="400050" y="6350"/>
                </a:cubicBezTo>
                <a:cubicBezTo>
                  <a:pt x="849109" y="88010"/>
                  <a:pt x="290995" y="6350"/>
                  <a:pt x="641350" y="6350"/>
                </a:cubicBezTo>
                <a:cubicBezTo>
                  <a:pt x="734872" y="6350"/>
                  <a:pt x="827620" y="23240"/>
                  <a:pt x="920750" y="31750"/>
                </a:cubicBezTo>
                <a:cubicBezTo>
                  <a:pt x="933450" y="40259"/>
                  <a:pt x="951280" y="43941"/>
                  <a:pt x="958850" y="57150"/>
                </a:cubicBezTo>
                <a:cubicBezTo>
                  <a:pt x="969556" y="75946"/>
                  <a:pt x="966317" y="99695"/>
                  <a:pt x="971550" y="120650"/>
                </a:cubicBezTo>
                <a:cubicBezTo>
                  <a:pt x="974801" y="133603"/>
                  <a:pt x="974788" y="149225"/>
                  <a:pt x="984250" y="158750"/>
                </a:cubicBezTo>
                <a:cubicBezTo>
                  <a:pt x="993711" y="168275"/>
                  <a:pt x="1009180" y="169036"/>
                  <a:pt x="1022350" y="171450"/>
                </a:cubicBezTo>
                <a:cubicBezTo>
                  <a:pt x="1055928" y="177546"/>
                  <a:pt x="1090079" y="179959"/>
                  <a:pt x="1123950" y="184150"/>
                </a:cubicBezTo>
                <a:lnTo>
                  <a:pt x="1225550" y="158750"/>
                </a:lnTo>
                <a:cubicBezTo>
                  <a:pt x="1246581" y="153923"/>
                  <a:pt x="1267460" y="146050"/>
                  <a:pt x="1289050" y="146050"/>
                </a:cubicBezTo>
                <a:cubicBezTo>
                  <a:pt x="1378077" y="146050"/>
                  <a:pt x="1466850" y="154559"/>
                  <a:pt x="1555750" y="158750"/>
                </a:cubicBezTo>
                <a:lnTo>
                  <a:pt x="1657350" y="171450"/>
                </a:lnTo>
                <a:cubicBezTo>
                  <a:pt x="1682876" y="175133"/>
                  <a:pt x="1708023" y="180721"/>
                  <a:pt x="1733550" y="184150"/>
                </a:cubicBezTo>
                <a:cubicBezTo>
                  <a:pt x="1771523" y="189229"/>
                  <a:pt x="1809750" y="192659"/>
                  <a:pt x="1847850" y="196850"/>
                </a:cubicBezTo>
                <a:cubicBezTo>
                  <a:pt x="1962404" y="235077"/>
                  <a:pt x="1927605" y="229108"/>
                  <a:pt x="2152650" y="184150"/>
                </a:cubicBezTo>
                <a:cubicBezTo>
                  <a:pt x="2173351" y="179959"/>
                  <a:pt x="2186558" y="158750"/>
                  <a:pt x="2203450" y="146050"/>
                </a:cubicBezTo>
                <a:cubicBezTo>
                  <a:pt x="2258441" y="150240"/>
                  <a:pt x="2313685" y="153034"/>
                  <a:pt x="2368550" y="158750"/>
                </a:cubicBezTo>
                <a:cubicBezTo>
                  <a:pt x="2394204" y="161416"/>
                  <a:pt x="2420492" y="162686"/>
                  <a:pt x="2444750" y="171450"/>
                </a:cubicBezTo>
                <a:cubicBezTo>
                  <a:pt x="2467991" y="179832"/>
                  <a:pt x="2486151" y="198501"/>
                  <a:pt x="2508250" y="209550"/>
                </a:cubicBezTo>
                <a:cubicBezTo>
                  <a:pt x="2520188" y="215519"/>
                  <a:pt x="2534030" y="216915"/>
                  <a:pt x="2546350" y="222250"/>
                </a:cubicBezTo>
                <a:cubicBezTo>
                  <a:pt x="2563748" y="229742"/>
                  <a:pt x="2578735" y="243078"/>
                  <a:pt x="2597150" y="247650"/>
                </a:cubicBezTo>
                <a:cubicBezTo>
                  <a:pt x="2630297" y="255904"/>
                  <a:pt x="2664841" y="256159"/>
                  <a:pt x="2698750" y="260350"/>
                </a:cubicBezTo>
                <a:cubicBezTo>
                  <a:pt x="2739008" y="361188"/>
                  <a:pt x="2716910" y="302259"/>
                  <a:pt x="2762250" y="438150"/>
                </a:cubicBezTo>
                <a:cubicBezTo>
                  <a:pt x="2766441" y="450850"/>
                  <a:pt x="2768092" y="464820"/>
                  <a:pt x="2774950" y="476250"/>
                </a:cubicBezTo>
                <a:cubicBezTo>
                  <a:pt x="2787650" y="497459"/>
                  <a:pt x="2802001" y="517652"/>
                  <a:pt x="2813050" y="539750"/>
                </a:cubicBezTo>
                <a:cubicBezTo>
                  <a:pt x="2849752" y="613283"/>
                  <a:pt x="2791586" y="543686"/>
                  <a:pt x="2863850" y="615950"/>
                </a:cubicBezTo>
                <a:cubicBezTo>
                  <a:pt x="2868041" y="637159"/>
                  <a:pt x="2871342" y="658495"/>
                  <a:pt x="2876550" y="679450"/>
                </a:cubicBezTo>
                <a:cubicBezTo>
                  <a:pt x="2879851" y="692403"/>
                  <a:pt x="2879725" y="708025"/>
                  <a:pt x="2889250" y="717550"/>
                </a:cubicBezTo>
                <a:cubicBezTo>
                  <a:pt x="2898775" y="727075"/>
                  <a:pt x="2914650" y="726059"/>
                  <a:pt x="2927350" y="730250"/>
                </a:cubicBezTo>
                <a:cubicBezTo>
                  <a:pt x="2941192" y="771778"/>
                  <a:pt x="2945383" y="793622"/>
                  <a:pt x="2978150" y="831850"/>
                </a:cubicBezTo>
                <a:cubicBezTo>
                  <a:pt x="2988055" y="843407"/>
                  <a:pt x="3003550" y="848740"/>
                  <a:pt x="3016250" y="857250"/>
                </a:cubicBezTo>
                <a:cubicBezTo>
                  <a:pt x="3016885" y="860425"/>
                  <a:pt x="3031235" y="945832"/>
                  <a:pt x="3041650" y="958850"/>
                </a:cubicBezTo>
                <a:cubicBezTo>
                  <a:pt x="3051175" y="970762"/>
                  <a:pt x="3067050" y="975779"/>
                  <a:pt x="3079750" y="984250"/>
                </a:cubicBezTo>
                <a:cubicBezTo>
                  <a:pt x="3083941" y="996950"/>
                  <a:pt x="3089148" y="1009357"/>
                  <a:pt x="3092450" y="1022350"/>
                </a:cubicBezTo>
                <a:cubicBezTo>
                  <a:pt x="3097657" y="1043292"/>
                  <a:pt x="3098292" y="1065377"/>
                  <a:pt x="3105150" y="1085850"/>
                </a:cubicBezTo>
                <a:cubicBezTo>
                  <a:pt x="3117595" y="1123010"/>
                  <a:pt x="3136010" y="1142898"/>
                  <a:pt x="3155950" y="1174750"/>
                </a:cubicBezTo>
                <a:cubicBezTo>
                  <a:pt x="3203320" y="1250518"/>
                  <a:pt x="3169285" y="1230020"/>
                  <a:pt x="3232150" y="1250950"/>
                </a:cubicBezTo>
                <a:cubicBezTo>
                  <a:pt x="3261614" y="1339392"/>
                  <a:pt x="3218179" y="1247533"/>
                  <a:pt x="3359150" y="1301750"/>
                </a:cubicBezTo>
                <a:cubicBezTo>
                  <a:pt x="3381502" y="1310347"/>
                  <a:pt x="3393059" y="1335620"/>
                  <a:pt x="3409950" y="1352550"/>
                </a:cubicBezTo>
                <a:cubicBezTo>
                  <a:pt x="3431159" y="1344079"/>
                  <a:pt x="3450716" y="1326070"/>
                  <a:pt x="3473450" y="1327150"/>
                </a:cubicBezTo>
                <a:cubicBezTo>
                  <a:pt x="3542284" y="1330426"/>
                  <a:pt x="3608451" y="1355509"/>
                  <a:pt x="3676650" y="1365250"/>
                </a:cubicBezTo>
                <a:lnTo>
                  <a:pt x="3765550" y="1377950"/>
                </a:lnTo>
                <a:cubicBezTo>
                  <a:pt x="3778250" y="1382179"/>
                  <a:pt x="3790696" y="1387398"/>
                  <a:pt x="3803650" y="1390650"/>
                </a:cubicBezTo>
                <a:cubicBezTo>
                  <a:pt x="3824604" y="1395882"/>
                  <a:pt x="3847846" y="1393697"/>
                  <a:pt x="3867150" y="1403350"/>
                </a:cubicBezTo>
                <a:cubicBezTo>
                  <a:pt x="3883152" y="1411376"/>
                  <a:pt x="3888866" y="1434160"/>
                  <a:pt x="3905250" y="1441450"/>
                </a:cubicBezTo>
                <a:cubicBezTo>
                  <a:pt x="3928745" y="1451902"/>
                  <a:pt x="3956177" y="1449539"/>
                  <a:pt x="3981450" y="1454150"/>
                </a:cubicBezTo>
                <a:cubicBezTo>
                  <a:pt x="4002659" y="1458010"/>
                  <a:pt x="4023614" y="1463573"/>
                  <a:pt x="4044950" y="1466850"/>
                </a:cubicBezTo>
                <a:cubicBezTo>
                  <a:pt x="4078732" y="1472044"/>
                  <a:pt x="4112767" y="1474355"/>
                  <a:pt x="4146550" y="1479550"/>
                </a:cubicBezTo>
                <a:cubicBezTo>
                  <a:pt x="4303140" y="1503641"/>
                  <a:pt x="4139946" y="1479981"/>
                  <a:pt x="4248150" y="1504950"/>
                </a:cubicBezTo>
                <a:cubicBezTo>
                  <a:pt x="4327271" y="1523225"/>
                  <a:pt x="4376165" y="1530515"/>
                  <a:pt x="4451350" y="1543050"/>
                </a:cubicBezTo>
                <a:cubicBezTo>
                  <a:pt x="4472559" y="1555750"/>
                  <a:pt x="4492752" y="1570113"/>
                  <a:pt x="4514850" y="1581150"/>
                </a:cubicBezTo>
                <a:cubicBezTo>
                  <a:pt x="4545710" y="1596567"/>
                  <a:pt x="4584572" y="1597850"/>
                  <a:pt x="4616450" y="1606550"/>
                </a:cubicBezTo>
                <a:cubicBezTo>
                  <a:pt x="4793741" y="1654886"/>
                  <a:pt x="4601464" y="1613712"/>
                  <a:pt x="4756150" y="1644650"/>
                </a:cubicBezTo>
                <a:cubicBezTo>
                  <a:pt x="4806950" y="1623479"/>
                  <a:pt x="4854321" y="1590712"/>
                  <a:pt x="4908550" y="1581150"/>
                </a:cubicBezTo>
                <a:cubicBezTo>
                  <a:pt x="4931028" y="1577187"/>
                  <a:pt x="4949190" y="1606550"/>
                  <a:pt x="4972050" y="1606550"/>
                </a:cubicBezTo>
                <a:cubicBezTo>
                  <a:pt x="5027676" y="1606550"/>
                  <a:pt x="5082159" y="1589620"/>
                  <a:pt x="5137150" y="1581150"/>
                </a:cubicBezTo>
                <a:cubicBezTo>
                  <a:pt x="5339715" y="1429258"/>
                  <a:pt x="5088382" y="1602854"/>
                  <a:pt x="5721350" y="1517650"/>
                </a:cubicBezTo>
                <a:cubicBezTo>
                  <a:pt x="5768213" y="1511337"/>
                  <a:pt x="5803391" y="1469110"/>
                  <a:pt x="5848350" y="1454150"/>
                </a:cubicBezTo>
                <a:cubicBezTo>
                  <a:pt x="5947917" y="1420939"/>
                  <a:pt x="5901563" y="1442529"/>
                  <a:pt x="5988050" y="1390650"/>
                </a:cubicBezTo>
                <a:cubicBezTo>
                  <a:pt x="6000750" y="1369479"/>
                  <a:pt x="6016116" y="1349705"/>
                  <a:pt x="6026150" y="1327150"/>
                </a:cubicBezTo>
                <a:cubicBezTo>
                  <a:pt x="6054344" y="1263662"/>
                  <a:pt x="6019291" y="1280236"/>
                  <a:pt x="6064250" y="1212850"/>
                </a:cubicBezTo>
                <a:cubicBezTo>
                  <a:pt x="6077584" y="1192923"/>
                  <a:pt x="6098159" y="1178979"/>
                  <a:pt x="6115050" y="1162050"/>
                </a:cubicBezTo>
                <a:cubicBezTo>
                  <a:pt x="6148959" y="1060132"/>
                  <a:pt x="6119495" y="1102575"/>
                  <a:pt x="6203950" y="1035050"/>
                </a:cubicBezTo>
                <a:cubicBezTo>
                  <a:pt x="6212459" y="1013879"/>
                  <a:pt x="6216141" y="990104"/>
                  <a:pt x="6229350" y="971550"/>
                </a:cubicBezTo>
                <a:cubicBezTo>
                  <a:pt x="6239383" y="957592"/>
                  <a:pt x="6308216" y="925766"/>
                  <a:pt x="6318250" y="920750"/>
                </a:cubicBezTo>
                <a:cubicBezTo>
                  <a:pt x="6326759" y="908050"/>
                  <a:pt x="6339585" y="897369"/>
                  <a:pt x="6343650" y="882650"/>
                </a:cubicBezTo>
                <a:cubicBezTo>
                  <a:pt x="6365747" y="801496"/>
                  <a:pt x="6334125" y="777875"/>
                  <a:pt x="6394450" y="717550"/>
                </a:cubicBezTo>
                <a:cubicBezTo>
                  <a:pt x="6403975" y="708025"/>
                  <a:pt x="6420611" y="710819"/>
                  <a:pt x="6432550" y="704850"/>
                </a:cubicBezTo>
                <a:cubicBezTo>
                  <a:pt x="6454647" y="693801"/>
                  <a:pt x="6474840" y="679450"/>
                  <a:pt x="6496050" y="666750"/>
                </a:cubicBezTo>
                <a:cubicBezTo>
                  <a:pt x="6503670" y="644016"/>
                  <a:pt x="6518402" y="593597"/>
                  <a:pt x="6534150" y="577850"/>
                </a:cubicBezTo>
                <a:cubicBezTo>
                  <a:pt x="6552818" y="559180"/>
                  <a:pt x="6646291" y="532003"/>
                  <a:pt x="6661150" y="527050"/>
                </a:cubicBezTo>
                <a:cubicBezTo>
                  <a:pt x="6695058" y="501650"/>
                  <a:pt x="6727570" y="474345"/>
                  <a:pt x="6762750" y="450850"/>
                </a:cubicBezTo>
                <a:lnTo>
                  <a:pt x="6838950" y="400050"/>
                </a:lnTo>
                <a:cubicBezTo>
                  <a:pt x="6869176" y="309498"/>
                  <a:pt x="6826377" y="418972"/>
                  <a:pt x="6889750" y="323850"/>
                </a:cubicBezTo>
                <a:cubicBezTo>
                  <a:pt x="6897116" y="312673"/>
                  <a:pt x="6892163" y="294259"/>
                  <a:pt x="6902450" y="285750"/>
                </a:cubicBezTo>
                <a:cubicBezTo>
                  <a:pt x="6919976" y="271145"/>
                  <a:pt x="6946010" y="271398"/>
                  <a:pt x="6965950" y="260350"/>
                </a:cubicBezTo>
                <a:cubicBezTo>
                  <a:pt x="6984492" y="250063"/>
                  <a:pt x="6996810" y="229361"/>
                  <a:pt x="7016750" y="222250"/>
                </a:cubicBezTo>
                <a:cubicBezTo>
                  <a:pt x="7094346" y="194564"/>
                  <a:pt x="7341996" y="176021"/>
                  <a:pt x="7385050" y="171450"/>
                </a:cubicBezTo>
                <a:cubicBezTo>
                  <a:pt x="7546593" y="106807"/>
                  <a:pt x="7365618" y="169036"/>
                  <a:pt x="7715250" y="158750"/>
                </a:cubicBezTo>
                <a:cubicBezTo>
                  <a:pt x="7770876" y="157098"/>
                  <a:pt x="7825358" y="141859"/>
                  <a:pt x="7880350" y="133350"/>
                </a:cubicBezTo>
                <a:cubicBezTo>
                  <a:pt x="8024876" y="75565"/>
                  <a:pt x="7848854" y="135128"/>
                  <a:pt x="8108950" y="120650"/>
                </a:cubicBezTo>
                <a:cubicBezTo>
                  <a:pt x="8131682" y="119379"/>
                  <a:pt x="8151241" y="103759"/>
                  <a:pt x="8172450" y="95250"/>
                </a:cubicBezTo>
                <a:lnTo>
                  <a:pt x="8870950" y="107950"/>
                </a:lnTo>
                <a:cubicBezTo>
                  <a:pt x="8892540" y="108711"/>
                  <a:pt x="8941307" y="141096"/>
                  <a:pt x="8934450" y="120650"/>
                </a:cubicBezTo>
                <a:cubicBezTo>
                  <a:pt x="8924797" y="91694"/>
                  <a:pt x="8858250" y="69850"/>
                  <a:pt x="8858250" y="69850"/>
                </a:cubicBezTo>
              </a:path>
            </a:pathLst>
          </a:custGeom>
          <a:ln w="12700">
            <a:solidFill>
              <a:srgbClr val="AF3408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Freeform 3"/>
          <p:cNvSpPr/>
          <p:nvPr/>
        </p:nvSpPr>
        <p:spPr>
          <a:xfrm>
            <a:off x="6994525" y="3422650"/>
            <a:ext cx="25400" cy="1514475"/>
          </a:xfrm>
          <a:custGeom>
            <a:avLst/>
            <a:gdLst>
              <a:gd name="connsiteX0" fmla="*/ 6350 w 25400"/>
              <a:gd name="connsiteY0" fmla="*/ 6350 h 1514475"/>
              <a:gd name="connsiteX1" fmla="*/ 15875 w 25400"/>
              <a:gd name="connsiteY1" fmla="*/ 1508125 h 15144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5400" h="1514475">
                <a:moveTo>
                  <a:pt x="6350" y="6350"/>
                </a:moveTo>
                <a:lnTo>
                  <a:pt x="15875" y="1508125"/>
                </a:lnTo>
              </a:path>
            </a:pathLst>
          </a:custGeom>
          <a:ln w="12700">
            <a:solidFill>
              <a:srgbClr val="AF3408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Freeform 3"/>
          <p:cNvSpPr/>
          <p:nvPr/>
        </p:nvSpPr>
        <p:spPr>
          <a:xfrm>
            <a:off x="2351151" y="3922776"/>
            <a:ext cx="4656073" cy="339597"/>
          </a:xfrm>
          <a:custGeom>
            <a:avLst/>
            <a:gdLst>
              <a:gd name="connsiteX0" fmla="*/ 4649723 w 4656073"/>
              <a:gd name="connsiteY0" fmla="*/ 333247 h 339597"/>
              <a:gd name="connsiteX1" fmla="*/ 6350 w 4656073"/>
              <a:gd name="connsiteY1" fmla="*/ 6350 h 33959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4656073" h="339597">
                <a:moveTo>
                  <a:pt x="4649723" y="333247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AF3408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Freeform 3"/>
          <p:cNvSpPr/>
          <p:nvPr/>
        </p:nvSpPr>
        <p:spPr>
          <a:xfrm>
            <a:off x="2279650" y="3851275"/>
            <a:ext cx="4727575" cy="84201"/>
          </a:xfrm>
          <a:custGeom>
            <a:avLst/>
            <a:gdLst>
              <a:gd name="connsiteX0" fmla="*/ 4721225 w 4727575"/>
              <a:gd name="connsiteY0" fmla="*/ 6350 h 84201"/>
              <a:gd name="connsiteX1" fmla="*/ 6350 w 4727575"/>
              <a:gd name="connsiteY1" fmla="*/ 77851 h 8420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4727575" h="84201">
                <a:moveTo>
                  <a:pt x="4721225" y="6350"/>
                </a:moveTo>
                <a:lnTo>
                  <a:pt x="6350" y="77851"/>
                </a:lnTo>
              </a:path>
            </a:pathLst>
          </a:custGeom>
          <a:ln w="12700">
            <a:solidFill>
              <a:srgbClr val="AF3408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Freeform 3"/>
          <p:cNvSpPr/>
          <p:nvPr/>
        </p:nvSpPr>
        <p:spPr>
          <a:xfrm>
            <a:off x="2736850" y="4870450"/>
            <a:ext cx="3924300" cy="393700"/>
          </a:xfrm>
          <a:custGeom>
            <a:avLst/>
            <a:gdLst>
              <a:gd name="connsiteX0" fmla="*/ 6350 w 3924300"/>
              <a:gd name="connsiteY0" fmla="*/ 133350 h 393700"/>
              <a:gd name="connsiteX1" fmla="*/ 107950 w 3924300"/>
              <a:gd name="connsiteY1" fmla="*/ 146050 h 393700"/>
              <a:gd name="connsiteX2" fmla="*/ 476250 w 3924300"/>
              <a:gd name="connsiteY2" fmla="*/ 69850 h 393700"/>
              <a:gd name="connsiteX3" fmla="*/ 539750 w 3924300"/>
              <a:gd name="connsiteY3" fmla="*/ 57150 h 393700"/>
              <a:gd name="connsiteX4" fmla="*/ 603250 w 3924300"/>
              <a:gd name="connsiteY4" fmla="*/ 31750 h 393700"/>
              <a:gd name="connsiteX5" fmla="*/ 844550 w 3924300"/>
              <a:gd name="connsiteY5" fmla="*/ 6350 h 393700"/>
              <a:gd name="connsiteX6" fmla="*/ 996950 w 3924300"/>
              <a:gd name="connsiteY6" fmla="*/ 31750 h 393700"/>
              <a:gd name="connsiteX7" fmla="*/ 1098550 w 3924300"/>
              <a:gd name="connsiteY7" fmla="*/ 44450 h 393700"/>
              <a:gd name="connsiteX8" fmla="*/ 1123950 w 3924300"/>
              <a:gd name="connsiteY8" fmla="*/ 82550 h 393700"/>
              <a:gd name="connsiteX9" fmla="*/ 1200150 w 3924300"/>
              <a:gd name="connsiteY9" fmla="*/ 95250 h 393700"/>
              <a:gd name="connsiteX10" fmla="*/ 1263650 w 3924300"/>
              <a:gd name="connsiteY10" fmla="*/ 133350 h 393700"/>
              <a:gd name="connsiteX11" fmla="*/ 1517650 w 3924300"/>
              <a:gd name="connsiteY11" fmla="*/ 158750 h 393700"/>
              <a:gd name="connsiteX12" fmla="*/ 2673350 w 3924300"/>
              <a:gd name="connsiteY12" fmla="*/ 120650 h 393700"/>
              <a:gd name="connsiteX13" fmla="*/ 2825750 w 3924300"/>
              <a:gd name="connsiteY13" fmla="*/ 82550 h 393700"/>
              <a:gd name="connsiteX14" fmla="*/ 2863850 w 3924300"/>
              <a:gd name="connsiteY14" fmla="*/ 69850 h 393700"/>
              <a:gd name="connsiteX15" fmla="*/ 2901950 w 3924300"/>
              <a:gd name="connsiteY15" fmla="*/ 44450 h 393700"/>
              <a:gd name="connsiteX16" fmla="*/ 2990850 w 3924300"/>
              <a:gd name="connsiteY16" fmla="*/ 120650 h 393700"/>
              <a:gd name="connsiteX17" fmla="*/ 3028950 w 3924300"/>
              <a:gd name="connsiteY17" fmla="*/ 146050 h 393700"/>
              <a:gd name="connsiteX18" fmla="*/ 3168650 w 3924300"/>
              <a:gd name="connsiteY18" fmla="*/ 158750 h 393700"/>
              <a:gd name="connsiteX19" fmla="*/ 3270250 w 3924300"/>
              <a:gd name="connsiteY19" fmla="*/ 196850 h 393700"/>
              <a:gd name="connsiteX20" fmla="*/ 3371850 w 3924300"/>
              <a:gd name="connsiteY20" fmla="*/ 234950 h 393700"/>
              <a:gd name="connsiteX21" fmla="*/ 3409950 w 3924300"/>
              <a:gd name="connsiteY21" fmla="*/ 260350 h 393700"/>
              <a:gd name="connsiteX22" fmla="*/ 3498850 w 3924300"/>
              <a:gd name="connsiteY22" fmla="*/ 285750 h 393700"/>
              <a:gd name="connsiteX23" fmla="*/ 3689350 w 3924300"/>
              <a:gd name="connsiteY23" fmla="*/ 336550 h 393700"/>
              <a:gd name="connsiteX24" fmla="*/ 3917950 w 3924300"/>
              <a:gd name="connsiteY24" fmla="*/ 387350 h 393700"/>
              <a:gd name="connsiteX25" fmla="*/ 3829050 w 3924300"/>
              <a:gd name="connsiteY25" fmla="*/ 349250 h 3937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</a:cxnLst>
            <a:rect l="l" t="t" r="r" b="b"/>
            <a:pathLst>
              <a:path w="3924300" h="393700">
                <a:moveTo>
                  <a:pt x="6350" y="133350"/>
                </a:moveTo>
                <a:cubicBezTo>
                  <a:pt x="40258" y="137540"/>
                  <a:pt x="73914" y="147701"/>
                  <a:pt x="107950" y="146050"/>
                </a:cubicBezTo>
                <a:cubicBezTo>
                  <a:pt x="246126" y="139446"/>
                  <a:pt x="339217" y="97282"/>
                  <a:pt x="476250" y="69850"/>
                </a:cubicBezTo>
                <a:cubicBezTo>
                  <a:pt x="497458" y="65659"/>
                  <a:pt x="519048" y="63372"/>
                  <a:pt x="539750" y="57150"/>
                </a:cubicBezTo>
                <a:cubicBezTo>
                  <a:pt x="561594" y="50546"/>
                  <a:pt x="580771" y="35559"/>
                  <a:pt x="603250" y="31750"/>
                </a:cubicBezTo>
                <a:cubicBezTo>
                  <a:pt x="683005" y="18415"/>
                  <a:pt x="764159" y="14859"/>
                  <a:pt x="844550" y="6350"/>
                </a:cubicBezTo>
                <a:lnTo>
                  <a:pt x="996950" y="31750"/>
                </a:lnTo>
                <a:cubicBezTo>
                  <a:pt x="1030732" y="36829"/>
                  <a:pt x="1066800" y="31750"/>
                  <a:pt x="1098550" y="44450"/>
                </a:cubicBezTo>
                <a:cubicBezTo>
                  <a:pt x="1112773" y="50165"/>
                  <a:pt x="1110360" y="75691"/>
                  <a:pt x="1123950" y="82550"/>
                </a:cubicBezTo>
                <a:cubicBezTo>
                  <a:pt x="1146936" y="94107"/>
                  <a:pt x="1174750" y="91059"/>
                  <a:pt x="1200150" y="95250"/>
                </a:cubicBezTo>
                <a:cubicBezTo>
                  <a:pt x="1221359" y="107950"/>
                  <a:pt x="1239901" y="126619"/>
                  <a:pt x="1263650" y="133350"/>
                </a:cubicBezTo>
                <a:cubicBezTo>
                  <a:pt x="1280286" y="138176"/>
                  <a:pt x="1515490" y="158496"/>
                  <a:pt x="1517650" y="158750"/>
                </a:cubicBezTo>
                <a:cubicBezTo>
                  <a:pt x="1907032" y="288544"/>
                  <a:pt x="1611248" y="194945"/>
                  <a:pt x="2673350" y="120650"/>
                </a:cubicBezTo>
                <a:cubicBezTo>
                  <a:pt x="2725546" y="116966"/>
                  <a:pt x="2775203" y="96011"/>
                  <a:pt x="2825750" y="82550"/>
                </a:cubicBezTo>
                <a:cubicBezTo>
                  <a:pt x="2838703" y="79121"/>
                  <a:pt x="2851911" y="75819"/>
                  <a:pt x="2863850" y="69850"/>
                </a:cubicBezTo>
                <a:cubicBezTo>
                  <a:pt x="2877439" y="62991"/>
                  <a:pt x="2889250" y="52959"/>
                  <a:pt x="2901950" y="44450"/>
                </a:cubicBezTo>
                <a:cubicBezTo>
                  <a:pt x="2942335" y="105155"/>
                  <a:pt x="2912109" y="71373"/>
                  <a:pt x="2990850" y="120650"/>
                </a:cubicBezTo>
                <a:cubicBezTo>
                  <a:pt x="3003803" y="128778"/>
                  <a:pt x="3013964" y="142875"/>
                  <a:pt x="3028950" y="146050"/>
                </a:cubicBezTo>
                <a:cubicBezTo>
                  <a:pt x="3074670" y="155828"/>
                  <a:pt x="3122040" y="154559"/>
                  <a:pt x="3168650" y="158750"/>
                </a:cubicBezTo>
                <a:cubicBezTo>
                  <a:pt x="3255136" y="187578"/>
                  <a:pt x="3148710" y="151257"/>
                  <a:pt x="3270250" y="196850"/>
                </a:cubicBezTo>
                <a:cubicBezTo>
                  <a:pt x="3314191" y="213359"/>
                  <a:pt x="3322701" y="210439"/>
                  <a:pt x="3371850" y="234950"/>
                </a:cubicBezTo>
                <a:cubicBezTo>
                  <a:pt x="3385439" y="241808"/>
                  <a:pt x="3395726" y="254634"/>
                  <a:pt x="3409950" y="260350"/>
                </a:cubicBezTo>
                <a:cubicBezTo>
                  <a:pt x="3438525" y="271779"/>
                  <a:pt x="3469640" y="275971"/>
                  <a:pt x="3498850" y="285750"/>
                </a:cubicBezTo>
                <a:cubicBezTo>
                  <a:pt x="3669919" y="342772"/>
                  <a:pt x="3412235" y="277114"/>
                  <a:pt x="3689350" y="336550"/>
                </a:cubicBezTo>
                <a:lnTo>
                  <a:pt x="3917950" y="387350"/>
                </a:lnTo>
                <a:cubicBezTo>
                  <a:pt x="3856990" y="341629"/>
                  <a:pt x="3888358" y="349250"/>
                  <a:pt x="3829050" y="349250"/>
                </a:cubicBezTo>
              </a:path>
            </a:pathLst>
          </a:custGeom>
          <a:ln w="12700">
            <a:solidFill>
              <a:srgbClr val="AF3408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Freeform 3"/>
          <p:cNvSpPr/>
          <p:nvPr/>
        </p:nvSpPr>
        <p:spPr>
          <a:xfrm>
            <a:off x="387350" y="3994150"/>
            <a:ext cx="476250" cy="727075"/>
          </a:xfrm>
          <a:custGeom>
            <a:avLst/>
            <a:gdLst>
              <a:gd name="connsiteX0" fmla="*/ 469900 w 476250"/>
              <a:gd name="connsiteY0" fmla="*/ 6350 h 727075"/>
              <a:gd name="connsiteX1" fmla="*/ 6350 w 476250"/>
              <a:gd name="connsiteY1" fmla="*/ 720725 h 7270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476250" h="727075">
                <a:moveTo>
                  <a:pt x="469900" y="6350"/>
                </a:moveTo>
                <a:lnTo>
                  <a:pt x="6350" y="720725"/>
                </a:lnTo>
              </a:path>
            </a:pathLst>
          </a:custGeom>
          <a:ln w="12700">
            <a:solidFill>
              <a:srgbClr val="AF3408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Freeform 3"/>
          <p:cNvSpPr/>
          <p:nvPr/>
        </p:nvSpPr>
        <p:spPr>
          <a:xfrm>
            <a:off x="779462" y="3994150"/>
            <a:ext cx="84137" cy="727075"/>
          </a:xfrm>
          <a:custGeom>
            <a:avLst/>
            <a:gdLst>
              <a:gd name="connsiteX0" fmla="*/ 77787 w 84137"/>
              <a:gd name="connsiteY0" fmla="*/ 6350 h 727075"/>
              <a:gd name="connsiteX1" fmla="*/ 6350 w 84137"/>
              <a:gd name="connsiteY1" fmla="*/ 720725 h 7270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4137" h="727075">
                <a:moveTo>
                  <a:pt x="77787" y="6350"/>
                </a:moveTo>
                <a:lnTo>
                  <a:pt x="6350" y="720725"/>
                </a:lnTo>
              </a:path>
            </a:pathLst>
          </a:custGeom>
          <a:ln w="12700">
            <a:solidFill>
              <a:srgbClr val="AF3408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Freeform 3"/>
          <p:cNvSpPr/>
          <p:nvPr/>
        </p:nvSpPr>
        <p:spPr>
          <a:xfrm>
            <a:off x="642937" y="3857625"/>
            <a:ext cx="428625" cy="142875"/>
          </a:xfrm>
          <a:custGeom>
            <a:avLst/>
            <a:gdLst>
              <a:gd name="connsiteX0" fmla="*/ 0 w 428625"/>
              <a:gd name="connsiteY0" fmla="*/ 142875 h 142875"/>
              <a:gd name="connsiteX1" fmla="*/ 428625 w 428625"/>
              <a:gd name="connsiteY1" fmla="*/ 142875 h 142875"/>
              <a:gd name="connsiteX2" fmla="*/ 428625 w 428625"/>
              <a:gd name="connsiteY2" fmla="*/ 0 h 142875"/>
              <a:gd name="connsiteX3" fmla="*/ 0 w 428625"/>
              <a:gd name="connsiteY3" fmla="*/ 0 h 142875"/>
              <a:gd name="connsiteX4" fmla="*/ 0 w 428625"/>
              <a:gd name="connsiteY4" fmla="*/ 142875 h 1428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28625" h="142875">
                <a:moveTo>
                  <a:pt x="0" y="142875"/>
                </a:moveTo>
                <a:lnTo>
                  <a:pt x="428625" y="142875"/>
                </a:lnTo>
                <a:lnTo>
                  <a:pt x="428625" y="0"/>
                </a:lnTo>
                <a:lnTo>
                  <a:pt x="0" y="0"/>
                </a:lnTo>
                <a:lnTo>
                  <a:pt x="0" y="142875"/>
                </a:lnTo>
              </a:path>
            </a:pathLst>
          </a:custGeom>
          <a:solidFill>
            <a:srgbClr val="FF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Freeform 3"/>
          <p:cNvSpPr/>
          <p:nvPr/>
        </p:nvSpPr>
        <p:spPr>
          <a:xfrm>
            <a:off x="636587" y="3851275"/>
            <a:ext cx="441325" cy="155575"/>
          </a:xfrm>
          <a:custGeom>
            <a:avLst/>
            <a:gdLst>
              <a:gd name="connsiteX0" fmla="*/ 6350 w 441325"/>
              <a:gd name="connsiteY0" fmla="*/ 149225 h 155575"/>
              <a:gd name="connsiteX1" fmla="*/ 434975 w 441325"/>
              <a:gd name="connsiteY1" fmla="*/ 149225 h 155575"/>
              <a:gd name="connsiteX2" fmla="*/ 434975 w 441325"/>
              <a:gd name="connsiteY2" fmla="*/ 6350 h 155575"/>
              <a:gd name="connsiteX3" fmla="*/ 6350 w 441325"/>
              <a:gd name="connsiteY3" fmla="*/ 6350 h 155575"/>
              <a:gd name="connsiteX4" fmla="*/ 6350 w 441325"/>
              <a:gd name="connsiteY4" fmla="*/ 149225 h 1555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41325" h="155575">
                <a:moveTo>
                  <a:pt x="6350" y="149225"/>
                </a:moveTo>
                <a:lnTo>
                  <a:pt x="434975" y="149225"/>
                </a:lnTo>
                <a:lnTo>
                  <a:pt x="434975" y="6350"/>
                </a:lnTo>
                <a:lnTo>
                  <a:pt x="6350" y="6350"/>
                </a:lnTo>
                <a:lnTo>
                  <a:pt x="6350" y="149225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9B320E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Freeform 3"/>
          <p:cNvSpPr/>
          <p:nvPr/>
        </p:nvSpPr>
        <p:spPr>
          <a:xfrm>
            <a:off x="1065212" y="3922776"/>
            <a:ext cx="1298638" cy="25400"/>
          </a:xfrm>
          <a:custGeom>
            <a:avLst/>
            <a:gdLst>
              <a:gd name="connsiteX0" fmla="*/ 1292288 w 1298638"/>
              <a:gd name="connsiteY0" fmla="*/ 7873 h 25400"/>
              <a:gd name="connsiteX1" fmla="*/ 6350 w 1298638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298638" h="25400">
                <a:moveTo>
                  <a:pt x="1292288" y="7873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AF3408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Freeform 3"/>
          <p:cNvSpPr/>
          <p:nvPr/>
        </p:nvSpPr>
        <p:spPr>
          <a:xfrm>
            <a:off x="2351151" y="3922776"/>
            <a:ext cx="4656073" cy="339597"/>
          </a:xfrm>
          <a:custGeom>
            <a:avLst/>
            <a:gdLst>
              <a:gd name="connsiteX0" fmla="*/ 4649723 w 4656073"/>
              <a:gd name="connsiteY0" fmla="*/ 333247 h 339597"/>
              <a:gd name="connsiteX1" fmla="*/ 6350 w 4656073"/>
              <a:gd name="connsiteY1" fmla="*/ 6350 h 33959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4656073" h="339597">
                <a:moveTo>
                  <a:pt x="4649723" y="333247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AF3408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Freeform 3"/>
          <p:cNvSpPr/>
          <p:nvPr/>
        </p:nvSpPr>
        <p:spPr>
          <a:xfrm>
            <a:off x="2279650" y="3851275"/>
            <a:ext cx="4727575" cy="84201"/>
          </a:xfrm>
          <a:custGeom>
            <a:avLst/>
            <a:gdLst>
              <a:gd name="connsiteX0" fmla="*/ 4721225 w 4727575"/>
              <a:gd name="connsiteY0" fmla="*/ 6350 h 84201"/>
              <a:gd name="connsiteX1" fmla="*/ 6350 w 4727575"/>
              <a:gd name="connsiteY1" fmla="*/ 77851 h 8420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4727575" h="84201">
                <a:moveTo>
                  <a:pt x="4721225" y="6350"/>
                </a:moveTo>
                <a:lnTo>
                  <a:pt x="6350" y="77851"/>
                </a:lnTo>
              </a:path>
            </a:pathLst>
          </a:custGeom>
          <a:ln w="12700">
            <a:solidFill>
              <a:srgbClr val="AF3408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Freeform 3"/>
          <p:cNvSpPr/>
          <p:nvPr/>
        </p:nvSpPr>
        <p:spPr>
          <a:xfrm>
            <a:off x="2736850" y="4870450"/>
            <a:ext cx="3924300" cy="393700"/>
          </a:xfrm>
          <a:custGeom>
            <a:avLst/>
            <a:gdLst>
              <a:gd name="connsiteX0" fmla="*/ 6350 w 3924300"/>
              <a:gd name="connsiteY0" fmla="*/ 133350 h 393700"/>
              <a:gd name="connsiteX1" fmla="*/ 107950 w 3924300"/>
              <a:gd name="connsiteY1" fmla="*/ 146050 h 393700"/>
              <a:gd name="connsiteX2" fmla="*/ 476250 w 3924300"/>
              <a:gd name="connsiteY2" fmla="*/ 69850 h 393700"/>
              <a:gd name="connsiteX3" fmla="*/ 539750 w 3924300"/>
              <a:gd name="connsiteY3" fmla="*/ 57150 h 393700"/>
              <a:gd name="connsiteX4" fmla="*/ 603250 w 3924300"/>
              <a:gd name="connsiteY4" fmla="*/ 31750 h 393700"/>
              <a:gd name="connsiteX5" fmla="*/ 844550 w 3924300"/>
              <a:gd name="connsiteY5" fmla="*/ 6350 h 393700"/>
              <a:gd name="connsiteX6" fmla="*/ 996950 w 3924300"/>
              <a:gd name="connsiteY6" fmla="*/ 31750 h 393700"/>
              <a:gd name="connsiteX7" fmla="*/ 1098550 w 3924300"/>
              <a:gd name="connsiteY7" fmla="*/ 44450 h 393700"/>
              <a:gd name="connsiteX8" fmla="*/ 1123950 w 3924300"/>
              <a:gd name="connsiteY8" fmla="*/ 82550 h 393700"/>
              <a:gd name="connsiteX9" fmla="*/ 1200150 w 3924300"/>
              <a:gd name="connsiteY9" fmla="*/ 95250 h 393700"/>
              <a:gd name="connsiteX10" fmla="*/ 1263650 w 3924300"/>
              <a:gd name="connsiteY10" fmla="*/ 133350 h 393700"/>
              <a:gd name="connsiteX11" fmla="*/ 1517650 w 3924300"/>
              <a:gd name="connsiteY11" fmla="*/ 158750 h 393700"/>
              <a:gd name="connsiteX12" fmla="*/ 2673350 w 3924300"/>
              <a:gd name="connsiteY12" fmla="*/ 120650 h 393700"/>
              <a:gd name="connsiteX13" fmla="*/ 2825750 w 3924300"/>
              <a:gd name="connsiteY13" fmla="*/ 82550 h 393700"/>
              <a:gd name="connsiteX14" fmla="*/ 2863850 w 3924300"/>
              <a:gd name="connsiteY14" fmla="*/ 69850 h 393700"/>
              <a:gd name="connsiteX15" fmla="*/ 2901950 w 3924300"/>
              <a:gd name="connsiteY15" fmla="*/ 44450 h 393700"/>
              <a:gd name="connsiteX16" fmla="*/ 2990850 w 3924300"/>
              <a:gd name="connsiteY16" fmla="*/ 120650 h 393700"/>
              <a:gd name="connsiteX17" fmla="*/ 3028950 w 3924300"/>
              <a:gd name="connsiteY17" fmla="*/ 146050 h 393700"/>
              <a:gd name="connsiteX18" fmla="*/ 3168650 w 3924300"/>
              <a:gd name="connsiteY18" fmla="*/ 158750 h 393700"/>
              <a:gd name="connsiteX19" fmla="*/ 3270250 w 3924300"/>
              <a:gd name="connsiteY19" fmla="*/ 196850 h 393700"/>
              <a:gd name="connsiteX20" fmla="*/ 3371850 w 3924300"/>
              <a:gd name="connsiteY20" fmla="*/ 234950 h 393700"/>
              <a:gd name="connsiteX21" fmla="*/ 3409950 w 3924300"/>
              <a:gd name="connsiteY21" fmla="*/ 260350 h 393700"/>
              <a:gd name="connsiteX22" fmla="*/ 3498850 w 3924300"/>
              <a:gd name="connsiteY22" fmla="*/ 285750 h 393700"/>
              <a:gd name="connsiteX23" fmla="*/ 3689350 w 3924300"/>
              <a:gd name="connsiteY23" fmla="*/ 336550 h 393700"/>
              <a:gd name="connsiteX24" fmla="*/ 3917950 w 3924300"/>
              <a:gd name="connsiteY24" fmla="*/ 387350 h 393700"/>
              <a:gd name="connsiteX25" fmla="*/ 3829050 w 3924300"/>
              <a:gd name="connsiteY25" fmla="*/ 349250 h 3937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</a:cxnLst>
            <a:rect l="l" t="t" r="r" b="b"/>
            <a:pathLst>
              <a:path w="3924300" h="393700">
                <a:moveTo>
                  <a:pt x="6350" y="133350"/>
                </a:moveTo>
                <a:cubicBezTo>
                  <a:pt x="40258" y="137540"/>
                  <a:pt x="73914" y="147701"/>
                  <a:pt x="107950" y="146050"/>
                </a:cubicBezTo>
                <a:cubicBezTo>
                  <a:pt x="246126" y="139446"/>
                  <a:pt x="339217" y="97282"/>
                  <a:pt x="476250" y="69850"/>
                </a:cubicBezTo>
                <a:cubicBezTo>
                  <a:pt x="497458" y="65659"/>
                  <a:pt x="519048" y="63372"/>
                  <a:pt x="539750" y="57150"/>
                </a:cubicBezTo>
                <a:cubicBezTo>
                  <a:pt x="561594" y="50546"/>
                  <a:pt x="580771" y="35559"/>
                  <a:pt x="603250" y="31750"/>
                </a:cubicBezTo>
                <a:cubicBezTo>
                  <a:pt x="683005" y="18415"/>
                  <a:pt x="764159" y="14859"/>
                  <a:pt x="844550" y="6350"/>
                </a:cubicBezTo>
                <a:lnTo>
                  <a:pt x="996950" y="31750"/>
                </a:lnTo>
                <a:cubicBezTo>
                  <a:pt x="1030732" y="36829"/>
                  <a:pt x="1066800" y="31750"/>
                  <a:pt x="1098550" y="44450"/>
                </a:cubicBezTo>
                <a:cubicBezTo>
                  <a:pt x="1112773" y="50165"/>
                  <a:pt x="1110360" y="75691"/>
                  <a:pt x="1123950" y="82550"/>
                </a:cubicBezTo>
                <a:cubicBezTo>
                  <a:pt x="1146936" y="94107"/>
                  <a:pt x="1174750" y="91059"/>
                  <a:pt x="1200150" y="95250"/>
                </a:cubicBezTo>
                <a:cubicBezTo>
                  <a:pt x="1221359" y="107950"/>
                  <a:pt x="1239901" y="126619"/>
                  <a:pt x="1263650" y="133350"/>
                </a:cubicBezTo>
                <a:cubicBezTo>
                  <a:pt x="1280286" y="138176"/>
                  <a:pt x="1515490" y="158496"/>
                  <a:pt x="1517650" y="158750"/>
                </a:cubicBezTo>
                <a:cubicBezTo>
                  <a:pt x="1907032" y="288544"/>
                  <a:pt x="1611248" y="194945"/>
                  <a:pt x="2673350" y="120650"/>
                </a:cubicBezTo>
                <a:cubicBezTo>
                  <a:pt x="2725546" y="116966"/>
                  <a:pt x="2775203" y="96011"/>
                  <a:pt x="2825750" y="82550"/>
                </a:cubicBezTo>
                <a:cubicBezTo>
                  <a:pt x="2838703" y="79121"/>
                  <a:pt x="2851911" y="75819"/>
                  <a:pt x="2863850" y="69850"/>
                </a:cubicBezTo>
                <a:cubicBezTo>
                  <a:pt x="2877439" y="62991"/>
                  <a:pt x="2889250" y="52959"/>
                  <a:pt x="2901950" y="44450"/>
                </a:cubicBezTo>
                <a:cubicBezTo>
                  <a:pt x="2942335" y="105155"/>
                  <a:pt x="2912109" y="71373"/>
                  <a:pt x="2990850" y="120650"/>
                </a:cubicBezTo>
                <a:cubicBezTo>
                  <a:pt x="3003803" y="128778"/>
                  <a:pt x="3013964" y="142875"/>
                  <a:pt x="3028950" y="146050"/>
                </a:cubicBezTo>
                <a:cubicBezTo>
                  <a:pt x="3074670" y="155828"/>
                  <a:pt x="3122040" y="154559"/>
                  <a:pt x="3168650" y="158750"/>
                </a:cubicBezTo>
                <a:cubicBezTo>
                  <a:pt x="3255136" y="187578"/>
                  <a:pt x="3148710" y="151257"/>
                  <a:pt x="3270250" y="196850"/>
                </a:cubicBezTo>
                <a:cubicBezTo>
                  <a:pt x="3314191" y="213359"/>
                  <a:pt x="3322701" y="210439"/>
                  <a:pt x="3371850" y="234950"/>
                </a:cubicBezTo>
                <a:cubicBezTo>
                  <a:pt x="3385439" y="241808"/>
                  <a:pt x="3395726" y="254634"/>
                  <a:pt x="3409950" y="260350"/>
                </a:cubicBezTo>
                <a:cubicBezTo>
                  <a:pt x="3438525" y="271779"/>
                  <a:pt x="3469640" y="275971"/>
                  <a:pt x="3498850" y="285750"/>
                </a:cubicBezTo>
                <a:cubicBezTo>
                  <a:pt x="3669919" y="342772"/>
                  <a:pt x="3412235" y="277114"/>
                  <a:pt x="3689350" y="336550"/>
                </a:cubicBezTo>
                <a:lnTo>
                  <a:pt x="3917950" y="387350"/>
                </a:lnTo>
                <a:cubicBezTo>
                  <a:pt x="3856990" y="341629"/>
                  <a:pt x="3888358" y="349250"/>
                  <a:pt x="3829050" y="349250"/>
                </a:cubicBezTo>
              </a:path>
            </a:pathLst>
          </a:custGeom>
          <a:ln w="12700">
            <a:solidFill>
              <a:srgbClr val="AF3408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584200" y="698500"/>
            <a:ext cx="7696200" cy="2184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900"/>
              </a:lnSpc>
              <a:tabLst>
                <a:tab pos="279400" algn="l"/>
              </a:tabLst>
            </a:pPr>
            <a:r>
              <a:rPr lang="en-US" altLang="zh-CN" sz="2210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26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Thus</a:t>
            </a:r>
            <a:r>
              <a:rPr lang="en-US" altLang="zh-CN" sz="26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to</a:t>
            </a:r>
            <a:r>
              <a:rPr lang="en-US" altLang="zh-CN" sz="26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eliminate</a:t>
            </a:r>
            <a:r>
              <a:rPr lang="en-US" altLang="zh-CN" sz="26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</a:t>
            </a:r>
            <a:r>
              <a:rPr lang="en-US" altLang="zh-CN" sz="26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error</a:t>
            </a:r>
            <a:r>
              <a:rPr lang="en-US" altLang="zh-CN" sz="26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take</a:t>
            </a:r>
            <a:r>
              <a:rPr lang="en-US" altLang="zh-CN" sz="26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an</a:t>
            </a:r>
            <a:r>
              <a:rPr lang="en-US" altLang="zh-CN" sz="26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average</a:t>
            </a:r>
            <a:r>
              <a:rPr lang="en-US" altLang="zh-CN" sz="26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of</a:t>
            </a:r>
            <a:r>
              <a:rPr lang="en-US" altLang="zh-CN" sz="26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</a:t>
            </a:r>
            <a:r>
              <a:rPr lang="en-US" altLang="zh-CN" sz="26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difference</a:t>
            </a:r>
            <a:r>
              <a:rPr lang="en-US" altLang="zh-CN" sz="26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in</a:t>
            </a:r>
          </a:p>
          <a:p>
            <a:pPr>
              <a:lnSpc>
                <a:spcPts val="3100"/>
              </a:lnSpc>
              <a:tabLst>
                <a:tab pos="279400" algn="l"/>
              </a:tabLst>
            </a:pPr>
            <a:r>
              <a:rPr lang="en-US" altLang="zh-CN" dirty="0" smtClean="0"/>
              <a:t>	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elevation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taken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from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2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points</a:t>
            </a:r>
          </a:p>
          <a:p>
            <a:pPr>
              <a:lnSpc>
                <a:spcPts val="3700"/>
              </a:lnSpc>
              <a:tabLst>
                <a:tab pos="279400" algn="l"/>
              </a:tabLst>
            </a:pPr>
            <a:r>
              <a:rPr lang="en-US" altLang="zh-CN" sz="2207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i.e.fromA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true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difference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will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be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=(b1-e)-a1</a:t>
            </a:r>
          </a:p>
          <a:p>
            <a:pPr>
              <a:lnSpc>
                <a:spcPts val="3700"/>
              </a:lnSpc>
              <a:tabLst>
                <a:tab pos="279400" algn="l"/>
              </a:tabLst>
            </a:pPr>
            <a:r>
              <a:rPr lang="en-US" altLang="zh-CN" sz="2207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From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B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difference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will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be=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b2-(a2-e)</a:t>
            </a:r>
          </a:p>
          <a:p>
            <a:pPr>
              <a:lnSpc>
                <a:spcPts val="3700"/>
              </a:lnSpc>
              <a:tabLst>
                <a:tab pos="279400" algn="l"/>
              </a:tabLst>
            </a:pPr>
            <a:r>
              <a:rPr lang="en-US" altLang="zh-CN" sz="2207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Therefore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d={(b1-a1)+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(b2-a2)}/2</a:t>
            </a:r>
          </a:p>
        </p:txBody>
      </p:sp>
      <p:sp>
        <p:nvSpPr>
          <p:cNvPr id="27" name="TextBox 1"/>
          <p:cNvSpPr txBox="1"/>
          <p:nvPr/>
        </p:nvSpPr>
        <p:spPr>
          <a:xfrm>
            <a:off x="2667000" y="3708400"/>
            <a:ext cx="2032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/>
            </a:pPr>
            <a:r>
              <a:rPr lang="en-US" altLang="zh-CN" sz="18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a1</a:t>
            </a:r>
          </a:p>
        </p:txBody>
      </p:sp>
      <p:sp>
        <p:nvSpPr>
          <p:cNvPr id="28" name="TextBox 1"/>
          <p:cNvSpPr txBox="1"/>
          <p:nvPr/>
        </p:nvSpPr>
        <p:spPr>
          <a:xfrm>
            <a:off x="7086600" y="3644900"/>
            <a:ext cx="355600" cy="749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>
                <a:tab pos="76200" algn="l"/>
              </a:tabLst>
            </a:pPr>
            <a:r>
              <a:rPr lang="en-US" altLang="zh-CN" dirty="0" smtClean="0"/>
              <a:t>	</a:t>
            </a:r>
            <a:r>
              <a:rPr lang="en-US" altLang="zh-CN" sz="18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b1’</a:t>
            </a:r>
          </a:p>
          <a:p>
            <a:pPr>
              <a:lnSpc>
                <a:spcPts val="2200"/>
              </a:lnSpc>
              <a:tabLst>
                <a:tab pos="76200" algn="l"/>
              </a:tabLst>
            </a:pPr>
            <a:r>
              <a:rPr lang="en-US" altLang="zh-CN" dirty="0" smtClean="0"/>
              <a:t>	</a:t>
            </a:r>
            <a:r>
              <a:rPr lang="en-US" altLang="zh-CN" sz="18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e</a:t>
            </a:r>
          </a:p>
          <a:p>
            <a:pPr>
              <a:lnSpc>
                <a:spcPts val="1600"/>
              </a:lnSpc>
              <a:tabLst>
                <a:tab pos="76200" algn="l"/>
              </a:tabLst>
            </a:pPr>
            <a:r>
              <a:rPr lang="en-US" altLang="zh-CN" sz="18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b1</a:t>
            </a:r>
          </a:p>
        </p:txBody>
      </p:sp>
      <p:sp>
        <p:nvSpPr>
          <p:cNvPr id="29" name="TextBox 1"/>
          <p:cNvSpPr txBox="1"/>
          <p:nvPr/>
        </p:nvSpPr>
        <p:spPr>
          <a:xfrm>
            <a:off x="5727700" y="1485900"/>
            <a:ext cx="3937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900"/>
              </a:lnSpc>
              <a:tabLst/>
            </a:pP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b1’</a:t>
            </a:r>
          </a:p>
        </p:txBody>
      </p:sp>
      <p:sp>
        <p:nvSpPr>
          <p:cNvPr id="30" name="TextBox 1"/>
          <p:cNvSpPr txBox="1"/>
          <p:nvPr/>
        </p:nvSpPr>
        <p:spPr>
          <a:xfrm>
            <a:off x="5041900" y="1968500"/>
            <a:ext cx="4699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900"/>
              </a:lnSpc>
              <a:tabLst/>
            </a:pP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(a2’</a:t>
            </a:r>
          </a:p>
        </p:txBody>
      </p:sp>
      <p:sp>
        <p:nvSpPr>
          <p:cNvPr id="31" name="TextBox 1"/>
          <p:cNvSpPr txBox="1"/>
          <p:nvPr/>
        </p:nvSpPr>
        <p:spPr>
          <a:xfrm>
            <a:off x="2755900" y="2438400"/>
            <a:ext cx="17018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900"/>
              </a:lnSpc>
              <a:tabLst/>
            </a:pP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b1’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‘</a:t>
            </a:r>
          </a:p>
        </p:txBody>
      </p:sp>
      <p:sp>
        <p:nvSpPr>
          <p:cNvPr id="1024" name="TextBox 1"/>
          <p:cNvSpPr txBox="1"/>
          <p:nvPr/>
        </p:nvSpPr>
        <p:spPr>
          <a:xfrm>
            <a:off x="3873500" y="3517900"/>
            <a:ext cx="1828800" cy="965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>
                <a:tab pos="114300" algn="l"/>
              </a:tabLst>
            </a:pPr>
            <a:r>
              <a:rPr lang="en-US" altLang="zh-CN" sz="18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Line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of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collimation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600"/>
              </a:lnSpc>
              <a:tabLst>
                <a:tab pos="114300" algn="l"/>
              </a:tabLst>
            </a:pPr>
            <a:r>
              <a:rPr lang="en-US" altLang="zh-CN" dirty="0" smtClean="0"/>
              <a:t>	</a:t>
            </a:r>
            <a:r>
              <a:rPr lang="en-US" altLang="zh-CN" sz="18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level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Line</a:t>
            </a:r>
          </a:p>
        </p:txBody>
      </p:sp>
      <p:sp>
        <p:nvSpPr>
          <p:cNvPr id="1025" name="TextBox 1"/>
          <p:cNvSpPr txBox="1"/>
          <p:nvPr/>
        </p:nvSpPr>
        <p:spPr>
          <a:xfrm>
            <a:off x="2184400" y="5054600"/>
            <a:ext cx="1524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/>
            </a:pPr>
            <a:r>
              <a:rPr lang="en-US" altLang="zh-CN" sz="18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</a:t>
            </a:r>
          </a:p>
        </p:txBody>
      </p:sp>
      <p:sp>
        <p:nvSpPr>
          <p:cNvPr id="1026" name="TextBox 1"/>
          <p:cNvSpPr txBox="1"/>
          <p:nvPr/>
        </p:nvSpPr>
        <p:spPr>
          <a:xfrm>
            <a:off x="7099300" y="5054600"/>
            <a:ext cx="1397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/>
            </a:pPr>
            <a:r>
              <a:rPr lang="en-US" altLang="zh-CN" sz="18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B</a:t>
            </a:r>
          </a:p>
        </p:txBody>
      </p:sp>
      <p:sp>
        <p:nvSpPr>
          <p:cNvPr id="1028" name="TextBox 1"/>
          <p:cNvSpPr txBox="1"/>
          <p:nvPr/>
        </p:nvSpPr>
        <p:spPr>
          <a:xfrm>
            <a:off x="4229100" y="5689600"/>
            <a:ext cx="5207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/>
            </a:pPr>
            <a:r>
              <a:rPr lang="en-US" altLang="zh-CN" sz="18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River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63500" y="69850"/>
            <a:ext cx="9013825" cy="6692898"/>
          </a:xfrm>
          <a:custGeom>
            <a:avLst/>
            <a:gdLst>
              <a:gd name="connsiteX0" fmla="*/ 0 w 9013825"/>
              <a:gd name="connsiteY0" fmla="*/ 329945 h 6692898"/>
              <a:gd name="connsiteX1" fmla="*/ 329895 w 9013825"/>
              <a:gd name="connsiteY1" fmla="*/ 0 h 6692898"/>
              <a:gd name="connsiteX2" fmla="*/ 329895 w 9013825"/>
              <a:gd name="connsiteY2" fmla="*/ 0 h 6692898"/>
              <a:gd name="connsiteX3" fmla="*/ 329895 w 9013825"/>
              <a:gd name="connsiteY3" fmla="*/ 0 h 6692898"/>
              <a:gd name="connsiteX4" fmla="*/ 8683879 w 9013825"/>
              <a:gd name="connsiteY4" fmla="*/ 0 h 6692898"/>
              <a:gd name="connsiteX5" fmla="*/ 8683879 w 9013825"/>
              <a:gd name="connsiteY5" fmla="*/ 0 h 6692898"/>
              <a:gd name="connsiteX6" fmla="*/ 9013825 w 9013825"/>
              <a:gd name="connsiteY6" fmla="*/ 329945 h 6692898"/>
              <a:gd name="connsiteX7" fmla="*/ 9013825 w 9013825"/>
              <a:gd name="connsiteY7" fmla="*/ 329945 h 6692898"/>
              <a:gd name="connsiteX8" fmla="*/ 9013825 w 9013825"/>
              <a:gd name="connsiteY8" fmla="*/ 329945 h 6692898"/>
              <a:gd name="connsiteX9" fmla="*/ 9013825 w 9013825"/>
              <a:gd name="connsiteY9" fmla="*/ 6363004 h 6692898"/>
              <a:gd name="connsiteX10" fmla="*/ 9013825 w 9013825"/>
              <a:gd name="connsiteY10" fmla="*/ 6363004 h 6692898"/>
              <a:gd name="connsiteX11" fmla="*/ 8683879 w 9013825"/>
              <a:gd name="connsiteY11" fmla="*/ 6692898 h 6692898"/>
              <a:gd name="connsiteX12" fmla="*/ 8683879 w 9013825"/>
              <a:gd name="connsiteY12" fmla="*/ 6692898 h 6692898"/>
              <a:gd name="connsiteX13" fmla="*/ 8683879 w 9013825"/>
              <a:gd name="connsiteY13" fmla="*/ 6692898 h 6692898"/>
              <a:gd name="connsiteX14" fmla="*/ 329895 w 9013825"/>
              <a:gd name="connsiteY14" fmla="*/ 6692898 h 6692898"/>
              <a:gd name="connsiteX15" fmla="*/ 329895 w 9013825"/>
              <a:gd name="connsiteY15" fmla="*/ 6692898 h 6692898"/>
              <a:gd name="connsiteX16" fmla="*/ 0 w 9013825"/>
              <a:gd name="connsiteY16" fmla="*/ 6363004 h 6692898"/>
              <a:gd name="connsiteX17" fmla="*/ 0 w 9013825"/>
              <a:gd name="connsiteY17" fmla="*/ 6363004 h 6692898"/>
              <a:gd name="connsiteX18" fmla="*/ 0 w 9013825"/>
              <a:gd name="connsiteY18" fmla="*/ 329945 h 66928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9013825" h="6692898">
                <a:moveTo>
                  <a:pt x="0" y="329945"/>
                </a:moveTo>
                <a:cubicBezTo>
                  <a:pt x="0" y="147700"/>
                  <a:pt x="147700" y="0"/>
                  <a:pt x="329895" y="0"/>
                </a:cubicBezTo>
                <a:cubicBezTo>
                  <a:pt x="329895" y="0"/>
                  <a:pt x="329895" y="0"/>
                  <a:pt x="329895" y="0"/>
                </a:cubicBezTo>
                <a:lnTo>
                  <a:pt x="329895" y="0"/>
                </a:lnTo>
                <a:lnTo>
                  <a:pt x="8683879" y="0"/>
                </a:lnTo>
                <a:lnTo>
                  <a:pt x="8683879" y="0"/>
                </a:lnTo>
                <a:cubicBezTo>
                  <a:pt x="8866123" y="0"/>
                  <a:pt x="9013825" y="147700"/>
                  <a:pt x="9013825" y="329945"/>
                </a:cubicBezTo>
                <a:cubicBezTo>
                  <a:pt x="9013825" y="329945"/>
                  <a:pt x="9013825" y="329945"/>
                  <a:pt x="9013825" y="329945"/>
                </a:cubicBezTo>
                <a:lnTo>
                  <a:pt x="9013825" y="329945"/>
                </a:lnTo>
                <a:lnTo>
                  <a:pt x="9013825" y="6363004"/>
                </a:lnTo>
                <a:lnTo>
                  <a:pt x="9013825" y="6363004"/>
                </a:lnTo>
                <a:cubicBezTo>
                  <a:pt x="9013825" y="6545198"/>
                  <a:pt x="8866123" y="6692898"/>
                  <a:pt x="8683879" y="6692898"/>
                </a:cubicBezTo>
                <a:cubicBezTo>
                  <a:pt x="8683879" y="6692898"/>
                  <a:pt x="8683879" y="6692898"/>
                  <a:pt x="8683879" y="6692898"/>
                </a:cubicBezTo>
                <a:lnTo>
                  <a:pt x="8683879" y="6692898"/>
                </a:lnTo>
                <a:lnTo>
                  <a:pt x="329895" y="6692898"/>
                </a:lnTo>
                <a:lnTo>
                  <a:pt x="329895" y="6692898"/>
                </a:lnTo>
                <a:cubicBezTo>
                  <a:pt x="147700" y="6692898"/>
                  <a:pt x="0" y="6545198"/>
                  <a:pt x="0" y="6363004"/>
                </a:cubicBezTo>
                <a:cubicBezTo>
                  <a:pt x="0" y="6363004"/>
                  <a:pt x="0" y="6363004"/>
                  <a:pt x="0" y="6363004"/>
                </a:cubicBezTo>
                <a:lnTo>
                  <a:pt x="0" y="329945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57150" y="63500"/>
            <a:ext cx="9026525" cy="6705598"/>
          </a:xfrm>
          <a:custGeom>
            <a:avLst/>
            <a:gdLst>
              <a:gd name="connsiteX0" fmla="*/ 6350 w 9026525"/>
              <a:gd name="connsiteY0" fmla="*/ 336295 h 6705598"/>
              <a:gd name="connsiteX1" fmla="*/ 336245 w 9026525"/>
              <a:gd name="connsiteY1" fmla="*/ 6350 h 6705598"/>
              <a:gd name="connsiteX2" fmla="*/ 336245 w 9026525"/>
              <a:gd name="connsiteY2" fmla="*/ 6350 h 6705598"/>
              <a:gd name="connsiteX3" fmla="*/ 336245 w 9026525"/>
              <a:gd name="connsiteY3" fmla="*/ 6350 h 6705598"/>
              <a:gd name="connsiteX4" fmla="*/ 8690229 w 9026525"/>
              <a:gd name="connsiteY4" fmla="*/ 6350 h 6705598"/>
              <a:gd name="connsiteX5" fmla="*/ 8690229 w 9026525"/>
              <a:gd name="connsiteY5" fmla="*/ 6350 h 6705598"/>
              <a:gd name="connsiteX6" fmla="*/ 9020175 w 9026525"/>
              <a:gd name="connsiteY6" fmla="*/ 336295 h 6705598"/>
              <a:gd name="connsiteX7" fmla="*/ 9020175 w 9026525"/>
              <a:gd name="connsiteY7" fmla="*/ 336295 h 6705598"/>
              <a:gd name="connsiteX8" fmla="*/ 9020175 w 9026525"/>
              <a:gd name="connsiteY8" fmla="*/ 336295 h 6705598"/>
              <a:gd name="connsiteX9" fmla="*/ 9020175 w 9026525"/>
              <a:gd name="connsiteY9" fmla="*/ 6369354 h 6705598"/>
              <a:gd name="connsiteX10" fmla="*/ 9020175 w 9026525"/>
              <a:gd name="connsiteY10" fmla="*/ 6369354 h 6705598"/>
              <a:gd name="connsiteX11" fmla="*/ 8690229 w 9026525"/>
              <a:gd name="connsiteY11" fmla="*/ 6699248 h 6705598"/>
              <a:gd name="connsiteX12" fmla="*/ 8690229 w 9026525"/>
              <a:gd name="connsiteY12" fmla="*/ 6699248 h 6705598"/>
              <a:gd name="connsiteX13" fmla="*/ 8690229 w 9026525"/>
              <a:gd name="connsiteY13" fmla="*/ 6699248 h 6705598"/>
              <a:gd name="connsiteX14" fmla="*/ 336245 w 9026525"/>
              <a:gd name="connsiteY14" fmla="*/ 6699248 h 6705598"/>
              <a:gd name="connsiteX15" fmla="*/ 336245 w 9026525"/>
              <a:gd name="connsiteY15" fmla="*/ 6699248 h 6705598"/>
              <a:gd name="connsiteX16" fmla="*/ 6350 w 9026525"/>
              <a:gd name="connsiteY16" fmla="*/ 6369354 h 6705598"/>
              <a:gd name="connsiteX17" fmla="*/ 6350 w 9026525"/>
              <a:gd name="connsiteY17" fmla="*/ 6369354 h 6705598"/>
              <a:gd name="connsiteX18" fmla="*/ 6350 w 9026525"/>
              <a:gd name="connsiteY18" fmla="*/ 336295 h 67055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9026525" h="6705598">
                <a:moveTo>
                  <a:pt x="6350" y="336295"/>
                </a:moveTo>
                <a:cubicBezTo>
                  <a:pt x="6350" y="154050"/>
                  <a:pt x="154050" y="6350"/>
                  <a:pt x="336245" y="6350"/>
                </a:cubicBezTo>
                <a:cubicBezTo>
                  <a:pt x="336245" y="6350"/>
                  <a:pt x="336245" y="6350"/>
                  <a:pt x="336245" y="6350"/>
                </a:cubicBezTo>
                <a:lnTo>
                  <a:pt x="336245" y="6350"/>
                </a:lnTo>
                <a:lnTo>
                  <a:pt x="8690229" y="6350"/>
                </a:lnTo>
                <a:lnTo>
                  <a:pt x="8690229" y="6350"/>
                </a:lnTo>
                <a:cubicBezTo>
                  <a:pt x="8872473" y="6350"/>
                  <a:pt x="9020175" y="154050"/>
                  <a:pt x="9020175" y="336295"/>
                </a:cubicBezTo>
                <a:cubicBezTo>
                  <a:pt x="9020175" y="336295"/>
                  <a:pt x="9020175" y="336295"/>
                  <a:pt x="9020175" y="336295"/>
                </a:cubicBezTo>
                <a:lnTo>
                  <a:pt x="9020175" y="336295"/>
                </a:lnTo>
                <a:lnTo>
                  <a:pt x="9020175" y="6369354"/>
                </a:lnTo>
                <a:lnTo>
                  <a:pt x="9020175" y="6369354"/>
                </a:lnTo>
                <a:cubicBezTo>
                  <a:pt x="9020175" y="6551548"/>
                  <a:pt x="8872473" y="6699248"/>
                  <a:pt x="8690229" y="6699248"/>
                </a:cubicBezTo>
                <a:cubicBezTo>
                  <a:pt x="8690229" y="6699248"/>
                  <a:pt x="8690229" y="6699248"/>
                  <a:pt x="8690229" y="6699248"/>
                </a:cubicBezTo>
                <a:lnTo>
                  <a:pt x="8690229" y="6699248"/>
                </a:lnTo>
                <a:lnTo>
                  <a:pt x="336245" y="6699248"/>
                </a:lnTo>
                <a:lnTo>
                  <a:pt x="336245" y="6699248"/>
                </a:lnTo>
                <a:cubicBezTo>
                  <a:pt x="154050" y="6699248"/>
                  <a:pt x="6350" y="6551548"/>
                  <a:pt x="6350" y="6369354"/>
                </a:cubicBezTo>
                <a:cubicBezTo>
                  <a:pt x="6350" y="6369354"/>
                  <a:pt x="6350" y="6369354"/>
                  <a:pt x="6350" y="6369354"/>
                </a:cubicBezTo>
                <a:lnTo>
                  <a:pt x="6350" y="336295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2351023" y="3136900"/>
            <a:ext cx="25400" cy="1736725"/>
          </a:xfrm>
          <a:custGeom>
            <a:avLst/>
            <a:gdLst>
              <a:gd name="connsiteX0" fmla="*/ 6350 w 25400"/>
              <a:gd name="connsiteY0" fmla="*/ 6350 h 1736725"/>
              <a:gd name="connsiteX1" fmla="*/ 11176 w 25400"/>
              <a:gd name="connsiteY1" fmla="*/ 1730375 h 17367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5400" h="1736725">
                <a:moveTo>
                  <a:pt x="6350" y="6350"/>
                </a:moveTo>
                <a:lnTo>
                  <a:pt x="11176" y="1730375"/>
                </a:lnTo>
              </a:path>
            </a:pathLst>
          </a:custGeom>
          <a:ln w="12700">
            <a:solidFill>
              <a:srgbClr val="AF3408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-6350" y="4708525"/>
            <a:ext cx="8940800" cy="1651000"/>
          </a:xfrm>
          <a:custGeom>
            <a:avLst/>
            <a:gdLst>
              <a:gd name="connsiteX0" fmla="*/ 6350 w 8940800"/>
              <a:gd name="connsiteY0" fmla="*/ 44450 h 1651000"/>
              <a:gd name="connsiteX1" fmla="*/ 69850 w 8940800"/>
              <a:gd name="connsiteY1" fmla="*/ 57150 h 1651000"/>
              <a:gd name="connsiteX2" fmla="*/ 400050 w 8940800"/>
              <a:gd name="connsiteY2" fmla="*/ 6350 h 1651000"/>
              <a:gd name="connsiteX3" fmla="*/ 641350 w 8940800"/>
              <a:gd name="connsiteY3" fmla="*/ 6350 h 1651000"/>
              <a:gd name="connsiteX4" fmla="*/ 920750 w 8940800"/>
              <a:gd name="connsiteY4" fmla="*/ 31750 h 1651000"/>
              <a:gd name="connsiteX5" fmla="*/ 958850 w 8940800"/>
              <a:gd name="connsiteY5" fmla="*/ 57150 h 1651000"/>
              <a:gd name="connsiteX6" fmla="*/ 971550 w 8940800"/>
              <a:gd name="connsiteY6" fmla="*/ 120650 h 1651000"/>
              <a:gd name="connsiteX7" fmla="*/ 984250 w 8940800"/>
              <a:gd name="connsiteY7" fmla="*/ 158750 h 1651000"/>
              <a:gd name="connsiteX8" fmla="*/ 1022350 w 8940800"/>
              <a:gd name="connsiteY8" fmla="*/ 171450 h 1651000"/>
              <a:gd name="connsiteX9" fmla="*/ 1123950 w 8940800"/>
              <a:gd name="connsiteY9" fmla="*/ 184150 h 1651000"/>
              <a:gd name="connsiteX10" fmla="*/ 1225550 w 8940800"/>
              <a:gd name="connsiteY10" fmla="*/ 158750 h 1651000"/>
              <a:gd name="connsiteX11" fmla="*/ 1289050 w 8940800"/>
              <a:gd name="connsiteY11" fmla="*/ 146050 h 1651000"/>
              <a:gd name="connsiteX12" fmla="*/ 1555750 w 8940800"/>
              <a:gd name="connsiteY12" fmla="*/ 158750 h 1651000"/>
              <a:gd name="connsiteX13" fmla="*/ 1657350 w 8940800"/>
              <a:gd name="connsiteY13" fmla="*/ 171450 h 1651000"/>
              <a:gd name="connsiteX14" fmla="*/ 1733550 w 8940800"/>
              <a:gd name="connsiteY14" fmla="*/ 184150 h 1651000"/>
              <a:gd name="connsiteX15" fmla="*/ 1847850 w 8940800"/>
              <a:gd name="connsiteY15" fmla="*/ 196850 h 1651000"/>
              <a:gd name="connsiteX16" fmla="*/ 2152650 w 8940800"/>
              <a:gd name="connsiteY16" fmla="*/ 184150 h 1651000"/>
              <a:gd name="connsiteX17" fmla="*/ 2203450 w 8940800"/>
              <a:gd name="connsiteY17" fmla="*/ 146050 h 1651000"/>
              <a:gd name="connsiteX18" fmla="*/ 2368550 w 8940800"/>
              <a:gd name="connsiteY18" fmla="*/ 158750 h 1651000"/>
              <a:gd name="connsiteX19" fmla="*/ 2444750 w 8940800"/>
              <a:gd name="connsiteY19" fmla="*/ 171450 h 1651000"/>
              <a:gd name="connsiteX20" fmla="*/ 2508250 w 8940800"/>
              <a:gd name="connsiteY20" fmla="*/ 209550 h 1651000"/>
              <a:gd name="connsiteX21" fmla="*/ 2546350 w 8940800"/>
              <a:gd name="connsiteY21" fmla="*/ 222250 h 1651000"/>
              <a:gd name="connsiteX22" fmla="*/ 2597150 w 8940800"/>
              <a:gd name="connsiteY22" fmla="*/ 247650 h 1651000"/>
              <a:gd name="connsiteX23" fmla="*/ 2698750 w 8940800"/>
              <a:gd name="connsiteY23" fmla="*/ 260350 h 1651000"/>
              <a:gd name="connsiteX24" fmla="*/ 2762250 w 8940800"/>
              <a:gd name="connsiteY24" fmla="*/ 438150 h 1651000"/>
              <a:gd name="connsiteX25" fmla="*/ 2774950 w 8940800"/>
              <a:gd name="connsiteY25" fmla="*/ 476250 h 1651000"/>
              <a:gd name="connsiteX26" fmla="*/ 2813050 w 8940800"/>
              <a:gd name="connsiteY26" fmla="*/ 539750 h 1651000"/>
              <a:gd name="connsiteX27" fmla="*/ 2863850 w 8940800"/>
              <a:gd name="connsiteY27" fmla="*/ 615950 h 1651000"/>
              <a:gd name="connsiteX28" fmla="*/ 2876550 w 8940800"/>
              <a:gd name="connsiteY28" fmla="*/ 679450 h 1651000"/>
              <a:gd name="connsiteX29" fmla="*/ 2889250 w 8940800"/>
              <a:gd name="connsiteY29" fmla="*/ 717550 h 1651000"/>
              <a:gd name="connsiteX30" fmla="*/ 2927350 w 8940800"/>
              <a:gd name="connsiteY30" fmla="*/ 730250 h 1651000"/>
              <a:gd name="connsiteX31" fmla="*/ 2978150 w 8940800"/>
              <a:gd name="connsiteY31" fmla="*/ 831850 h 1651000"/>
              <a:gd name="connsiteX32" fmla="*/ 3016250 w 8940800"/>
              <a:gd name="connsiteY32" fmla="*/ 857250 h 1651000"/>
              <a:gd name="connsiteX33" fmla="*/ 3041650 w 8940800"/>
              <a:gd name="connsiteY33" fmla="*/ 958850 h 1651000"/>
              <a:gd name="connsiteX34" fmla="*/ 3079750 w 8940800"/>
              <a:gd name="connsiteY34" fmla="*/ 984250 h 1651000"/>
              <a:gd name="connsiteX35" fmla="*/ 3092450 w 8940800"/>
              <a:gd name="connsiteY35" fmla="*/ 1022350 h 1651000"/>
              <a:gd name="connsiteX36" fmla="*/ 3105150 w 8940800"/>
              <a:gd name="connsiteY36" fmla="*/ 1085850 h 1651000"/>
              <a:gd name="connsiteX37" fmla="*/ 3155950 w 8940800"/>
              <a:gd name="connsiteY37" fmla="*/ 1174750 h 1651000"/>
              <a:gd name="connsiteX38" fmla="*/ 3232150 w 8940800"/>
              <a:gd name="connsiteY38" fmla="*/ 1250950 h 1651000"/>
              <a:gd name="connsiteX39" fmla="*/ 3359150 w 8940800"/>
              <a:gd name="connsiteY39" fmla="*/ 1301750 h 1651000"/>
              <a:gd name="connsiteX40" fmla="*/ 3409950 w 8940800"/>
              <a:gd name="connsiteY40" fmla="*/ 1352550 h 1651000"/>
              <a:gd name="connsiteX41" fmla="*/ 3473450 w 8940800"/>
              <a:gd name="connsiteY41" fmla="*/ 1327150 h 1651000"/>
              <a:gd name="connsiteX42" fmla="*/ 3676650 w 8940800"/>
              <a:gd name="connsiteY42" fmla="*/ 1365250 h 1651000"/>
              <a:gd name="connsiteX43" fmla="*/ 3765550 w 8940800"/>
              <a:gd name="connsiteY43" fmla="*/ 1377950 h 1651000"/>
              <a:gd name="connsiteX44" fmla="*/ 3803650 w 8940800"/>
              <a:gd name="connsiteY44" fmla="*/ 1390650 h 1651000"/>
              <a:gd name="connsiteX45" fmla="*/ 3867150 w 8940800"/>
              <a:gd name="connsiteY45" fmla="*/ 1403350 h 1651000"/>
              <a:gd name="connsiteX46" fmla="*/ 3905250 w 8940800"/>
              <a:gd name="connsiteY46" fmla="*/ 1441450 h 1651000"/>
              <a:gd name="connsiteX47" fmla="*/ 3981450 w 8940800"/>
              <a:gd name="connsiteY47" fmla="*/ 1454150 h 1651000"/>
              <a:gd name="connsiteX48" fmla="*/ 4044950 w 8940800"/>
              <a:gd name="connsiteY48" fmla="*/ 1466850 h 1651000"/>
              <a:gd name="connsiteX49" fmla="*/ 4146550 w 8940800"/>
              <a:gd name="connsiteY49" fmla="*/ 1479550 h 1651000"/>
              <a:gd name="connsiteX50" fmla="*/ 4248150 w 8940800"/>
              <a:gd name="connsiteY50" fmla="*/ 1504950 h 1651000"/>
              <a:gd name="connsiteX51" fmla="*/ 4451350 w 8940800"/>
              <a:gd name="connsiteY51" fmla="*/ 1543050 h 1651000"/>
              <a:gd name="connsiteX52" fmla="*/ 4514850 w 8940800"/>
              <a:gd name="connsiteY52" fmla="*/ 1581150 h 1651000"/>
              <a:gd name="connsiteX53" fmla="*/ 4616450 w 8940800"/>
              <a:gd name="connsiteY53" fmla="*/ 1606550 h 1651000"/>
              <a:gd name="connsiteX54" fmla="*/ 4756150 w 8940800"/>
              <a:gd name="connsiteY54" fmla="*/ 1644650 h 1651000"/>
              <a:gd name="connsiteX55" fmla="*/ 4908550 w 8940800"/>
              <a:gd name="connsiteY55" fmla="*/ 1581150 h 1651000"/>
              <a:gd name="connsiteX56" fmla="*/ 4972050 w 8940800"/>
              <a:gd name="connsiteY56" fmla="*/ 1606550 h 1651000"/>
              <a:gd name="connsiteX57" fmla="*/ 5137150 w 8940800"/>
              <a:gd name="connsiteY57" fmla="*/ 1581150 h 1651000"/>
              <a:gd name="connsiteX58" fmla="*/ 5721350 w 8940800"/>
              <a:gd name="connsiteY58" fmla="*/ 1517650 h 1651000"/>
              <a:gd name="connsiteX59" fmla="*/ 5848350 w 8940800"/>
              <a:gd name="connsiteY59" fmla="*/ 1454150 h 1651000"/>
              <a:gd name="connsiteX60" fmla="*/ 5988050 w 8940800"/>
              <a:gd name="connsiteY60" fmla="*/ 1390650 h 1651000"/>
              <a:gd name="connsiteX61" fmla="*/ 6026150 w 8940800"/>
              <a:gd name="connsiteY61" fmla="*/ 1327150 h 1651000"/>
              <a:gd name="connsiteX62" fmla="*/ 6064250 w 8940800"/>
              <a:gd name="connsiteY62" fmla="*/ 1212850 h 1651000"/>
              <a:gd name="connsiteX63" fmla="*/ 6115050 w 8940800"/>
              <a:gd name="connsiteY63" fmla="*/ 1162050 h 1651000"/>
              <a:gd name="connsiteX64" fmla="*/ 6203950 w 8940800"/>
              <a:gd name="connsiteY64" fmla="*/ 1035050 h 1651000"/>
              <a:gd name="connsiteX65" fmla="*/ 6229350 w 8940800"/>
              <a:gd name="connsiteY65" fmla="*/ 971550 h 1651000"/>
              <a:gd name="connsiteX66" fmla="*/ 6318250 w 8940800"/>
              <a:gd name="connsiteY66" fmla="*/ 920750 h 1651000"/>
              <a:gd name="connsiteX67" fmla="*/ 6343650 w 8940800"/>
              <a:gd name="connsiteY67" fmla="*/ 882650 h 1651000"/>
              <a:gd name="connsiteX68" fmla="*/ 6394450 w 8940800"/>
              <a:gd name="connsiteY68" fmla="*/ 717550 h 1651000"/>
              <a:gd name="connsiteX69" fmla="*/ 6432550 w 8940800"/>
              <a:gd name="connsiteY69" fmla="*/ 704850 h 1651000"/>
              <a:gd name="connsiteX70" fmla="*/ 6496050 w 8940800"/>
              <a:gd name="connsiteY70" fmla="*/ 666750 h 1651000"/>
              <a:gd name="connsiteX71" fmla="*/ 6534150 w 8940800"/>
              <a:gd name="connsiteY71" fmla="*/ 577850 h 1651000"/>
              <a:gd name="connsiteX72" fmla="*/ 6661150 w 8940800"/>
              <a:gd name="connsiteY72" fmla="*/ 527050 h 1651000"/>
              <a:gd name="connsiteX73" fmla="*/ 6762750 w 8940800"/>
              <a:gd name="connsiteY73" fmla="*/ 450850 h 1651000"/>
              <a:gd name="connsiteX74" fmla="*/ 6838950 w 8940800"/>
              <a:gd name="connsiteY74" fmla="*/ 400050 h 1651000"/>
              <a:gd name="connsiteX75" fmla="*/ 6889750 w 8940800"/>
              <a:gd name="connsiteY75" fmla="*/ 323850 h 1651000"/>
              <a:gd name="connsiteX76" fmla="*/ 6902450 w 8940800"/>
              <a:gd name="connsiteY76" fmla="*/ 285750 h 1651000"/>
              <a:gd name="connsiteX77" fmla="*/ 6965950 w 8940800"/>
              <a:gd name="connsiteY77" fmla="*/ 260350 h 1651000"/>
              <a:gd name="connsiteX78" fmla="*/ 7016750 w 8940800"/>
              <a:gd name="connsiteY78" fmla="*/ 222250 h 1651000"/>
              <a:gd name="connsiteX79" fmla="*/ 7385050 w 8940800"/>
              <a:gd name="connsiteY79" fmla="*/ 171450 h 1651000"/>
              <a:gd name="connsiteX80" fmla="*/ 7715250 w 8940800"/>
              <a:gd name="connsiteY80" fmla="*/ 158750 h 1651000"/>
              <a:gd name="connsiteX81" fmla="*/ 7880350 w 8940800"/>
              <a:gd name="connsiteY81" fmla="*/ 133350 h 1651000"/>
              <a:gd name="connsiteX82" fmla="*/ 8108950 w 8940800"/>
              <a:gd name="connsiteY82" fmla="*/ 120650 h 1651000"/>
              <a:gd name="connsiteX83" fmla="*/ 8172450 w 8940800"/>
              <a:gd name="connsiteY83" fmla="*/ 95250 h 1651000"/>
              <a:gd name="connsiteX84" fmla="*/ 8870950 w 8940800"/>
              <a:gd name="connsiteY84" fmla="*/ 107950 h 1651000"/>
              <a:gd name="connsiteX85" fmla="*/ 8934450 w 8940800"/>
              <a:gd name="connsiteY85" fmla="*/ 120650 h 1651000"/>
              <a:gd name="connsiteX86" fmla="*/ 8858250 w 8940800"/>
              <a:gd name="connsiteY86" fmla="*/ 69850 h 1651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  <a:cxn ang="47">
                <a:pos x="connsiteX47" y="connsiteY47"/>
              </a:cxn>
              <a:cxn ang="48">
                <a:pos x="connsiteX48" y="connsiteY48"/>
              </a:cxn>
              <a:cxn ang="49">
                <a:pos x="connsiteX49" y="connsiteY49"/>
              </a:cxn>
              <a:cxn ang="50">
                <a:pos x="connsiteX50" y="connsiteY50"/>
              </a:cxn>
              <a:cxn ang="51">
                <a:pos x="connsiteX51" y="connsiteY51"/>
              </a:cxn>
              <a:cxn ang="52">
                <a:pos x="connsiteX52" y="connsiteY52"/>
              </a:cxn>
              <a:cxn ang="53">
                <a:pos x="connsiteX53" y="connsiteY53"/>
              </a:cxn>
              <a:cxn ang="54">
                <a:pos x="connsiteX54" y="connsiteY54"/>
              </a:cxn>
              <a:cxn ang="55">
                <a:pos x="connsiteX55" y="connsiteY55"/>
              </a:cxn>
              <a:cxn ang="56">
                <a:pos x="connsiteX56" y="connsiteY56"/>
              </a:cxn>
              <a:cxn ang="57">
                <a:pos x="connsiteX57" y="connsiteY57"/>
              </a:cxn>
              <a:cxn ang="58">
                <a:pos x="connsiteX58" y="connsiteY58"/>
              </a:cxn>
              <a:cxn ang="59">
                <a:pos x="connsiteX59" y="connsiteY59"/>
              </a:cxn>
              <a:cxn ang="60">
                <a:pos x="connsiteX60" y="connsiteY60"/>
              </a:cxn>
              <a:cxn ang="61">
                <a:pos x="connsiteX61" y="connsiteY61"/>
              </a:cxn>
              <a:cxn ang="62">
                <a:pos x="connsiteX62" y="connsiteY62"/>
              </a:cxn>
              <a:cxn ang="63">
                <a:pos x="connsiteX63" y="connsiteY63"/>
              </a:cxn>
              <a:cxn ang="64">
                <a:pos x="connsiteX64" y="connsiteY64"/>
              </a:cxn>
              <a:cxn ang="65">
                <a:pos x="connsiteX65" y="connsiteY65"/>
              </a:cxn>
              <a:cxn ang="66">
                <a:pos x="connsiteX66" y="connsiteY66"/>
              </a:cxn>
              <a:cxn ang="67">
                <a:pos x="connsiteX67" y="connsiteY67"/>
              </a:cxn>
              <a:cxn ang="68">
                <a:pos x="connsiteX68" y="connsiteY68"/>
              </a:cxn>
              <a:cxn ang="69">
                <a:pos x="connsiteX69" y="connsiteY69"/>
              </a:cxn>
              <a:cxn ang="70">
                <a:pos x="connsiteX70" y="connsiteY70"/>
              </a:cxn>
              <a:cxn ang="71">
                <a:pos x="connsiteX71" y="connsiteY71"/>
              </a:cxn>
              <a:cxn ang="72">
                <a:pos x="connsiteX72" y="connsiteY72"/>
              </a:cxn>
              <a:cxn ang="73">
                <a:pos x="connsiteX73" y="connsiteY73"/>
              </a:cxn>
              <a:cxn ang="74">
                <a:pos x="connsiteX74" y="connsiteY74"/>
              </a:cxn>
              <a:cxn ang="75">
                <a:pos x="connsiteX75" y="connsiteY75"/>
              </a:cxn>
              <a:cxn ang="76">
                <a:pos x="connsiteX76" y="connsiteY76"/>
              </a:cxn>
              <a:cxn ang="77">
                <a:pos x="connsiteX77" y="connsiteY77"/>
              </a:cxn>
              <a:cxn ang="78">
                <a:pos x="connsiteX78" y="connsiteY78"/>
              </a:cxn>
              <a:cxn ang="79">
                <a:pos x="connsiteX79" y="connsiteY79"/>
              </a:cxn>
              <a:cxn ang="80">
                <a:pos x="connsiteX80" y="connsiteY80"/>
              </a:cxn>
              <a:cxn ang="81">
                <a:pos x="connsiteX81" y="connsiteY81"/>
              </a:cxn>
              <a:cxn ang="82">
                <a:pos x="connsiteX82" y="connsiteY82"/>
              </a:cxn>
              <a:cxn ang="83">
                <a:pos x="connsiteX83" y="connsiteY83"/>
              </a:cxn>
              <a:cxn ang="84">
                <a:pos x="connsiteX84" y="connsiteY84"/>
              </a:cxn>
              <a:cxn ang="85">
                <a:pos x="connsiteX85" y="connsiteY85"/>
              </a:cxn>
              <a:cxn ang="86">
                <a:pos x="connsiteX86" y="connsiteY86"/>
              </a:cxn>
            </a:cxnLst>
            <a:rect l="l" t="t" r="r" b="b"/>
            <a:pathLst>
              <a:path w="8940800" h="1651000">
                <a:moveTo>
                  <a:pt x="6350" y="44450"/>
                </a:moveTo>
                <a:cubicBezTo>
                  <a:pt x="27517" y="48640"/>
                  <a:pt x="48365" y="59182"/>
                  <a:pt x="69850" y="57150"/>
                </a:cubicBezTo>
                <a:cubicBezTo>
                  <a:pt x="180695" y="46482"/>
                  <a:pt x="400050" y="6350"/>
                  <a:pt x="400050" y="6350"/>
                </a:cubicBezTo>
                <a:cubicBezTo>
                  <a:pt x="849109" y="88010"/>
                  <a:pt x="290995" y="6350"/>
                  <a:pt x="641350" y="6350"/>
                </a:cubicBezTo>
                <a:cubicBezTo>
                  <a:pt x="734872" y="6350"/>
                  <a:pt x="827620" y="23240"/>
                  <a:pt x="920750" y="31750"/>
                </a:cubicBezTo>
                <a:cubicBezTo>
                  <a:pt x="933450" y="40259"/>
                  <a:pt x="951280" y="43941"/>
                  <a:pt x="958850" y="57150"/>
                </a:cubicBezTo>
                <a:cubicBezTo>
                  <a:pt x="969556" y="75946"/>
                  <a:pt x="966317" y="99695"/>
                  <a:pt x="971550" y="120650"/>
                </a:cubicBezTo>
                <a:cubicBezTo>
                  <a:pt x="974801" y="133603"/>
                  <a:pt x="974788" y="149225"/>
                  <a:pt x="984250" y="158750"/>
                </a:cubicBezTo>
                <a:cubicBezTo>
                  <a:pt x="993711" y="168275"/>
                  <a:pt x="1009180" y="169036"/>
                  <a:pt x="1022350" y="171450"/>
                </a:cubicBezTo>
                <a:cubicBezTo>
                  <a:pt x="1055928" y="177546"/>
                  <a:pt x="1090079" y="179959"/>
                  <a:pt x="1123950" y="184150"/>
                </a:cubicBezTo>
                <a:lnTo>
                  <a:pt x="1225550" y="158750"/>
                </a:lnTo>
                <a:cubicBezTo>
                  <a:pt x="1246581" y="153923"/>
                  <a:pt x="1267460" y="146050"/>
                  <a:pt x="1289050" y="146050"/>
                </a:cubicBezTo>
                <a:cubicBezTo>
                  <a:pt x="1378077" y="146050"/>
                  <a:pt x="1466850" y="154559"/>
                  <a:pt x="1555750" y="158750"/>
                </a:cubicBezTo>
                <a:lnTo>
                  <a:pt x="1657350" y="171450"/>
                </a:lnTo>
                <a:cubicBezTo>
                  <a:pt x="1682876" y="175133"/>
                  <a:pt x="1708023" y="180721"/>
                  <a:pt x="1733550" y="184150"/>
                </a:cubicBezTo>
                <a:cubicBezTo>
                  <a:pt x="1771523" y="189229"/>
                  <a:pt x="1809750" y="192659"/>
                  <a:pt x="1847850" y="196850"/>
                </a:cubicBezTo>
                <a:cubicBezTo>
                  <a:pt x="1962404" y="235077"/>
                  <a:pt x="1927605" y="229108"/>
                  <a:pt x="2152650" y="184150"/>
                </a:cubicBezTo>
                <a:cubicBezTo>
                  <a:pt x="2173351" y="179959"/>
                  <a:pt x="2186558" y="158750"/>
                  <a:pt x="2203450" y="146050"/>
                </a:cubicBezTo>
                <a:cubicBezTo>
                  <a:pt x="2258441" y="150240"/>
                  <a:pt x="2313685" y="153034"/>
                  <a:pt x="2368550" y="158750"/>
                </a:cubicBezTo>
                <a:cubicBezTo>
                  <a:pt x="2394204" y="161416"/>
                  <a:pt x="2420492" y="162686"/>
                  <a:pt x="2444750" y="171450"/>
                </a:cubicBezTo>
                <a:cubicBezTo>
                  <a:pt x="2467991" y="179832"/>
                  <a:pt x="2486151" y="198501"/>
                  <a:pt x="2508250" y="209550"/>
                </a:cubicBezTo>
                <a:cubicBezTo>
                  <a:pt x="2520188" y="215519"/>
                  <a:pt x="2534030" y="216915"/>
                  <a:pt x="2546350" y="222250"/>
                </a:cubicBezTo>
                <a:cubicBezTo>
                  <a:pt x="2563748" y="229742"/>
                  <a:pt x="2578735" y="243078"/>
                  <a:pt x="2597150" y="247650"/>
                </a:cubicBezTo>
                <a:cubicBezTo>
                  <a:pt x="2630297" y="255904"/>
                  <a:pt x="2664841" y="256159"/>
                  <a:pt x="2698750" y="260350"/>
                </a:cubicBezTo>
                <a:cubicBezTo>
                  <a:pt x="2739008" y="361188"/>
                  <a:pt x="2716910" y="302259"/>
                  <a:pt x="2762250" y="438150"/>
                </a:cubicBezTo>
                <a:cubicBezTo>
                  <a:pt x="2766441" y="450850"/>
                  <a:pt x="2768092" y="464820"/>
                  <a:pt x="2774950" y="476250"/>
                </a:cubicBezTo>
                <a:cubicBezTo>
                  <a:pt x="2787650" y="497459"/>
                  <a:pt x="2802001" y="517652"/>
                  <a:pt x="2813050" y="539750"/>
                </a:cubicBezTo>
                <a:cubicBezTo>
                  <a:pt x="2849752" y="613283"/>
                  <a:pt x="2791586" y="543686"/>
                  <a:pt x="2863850" y="615950"/>
                </a:cubicBezTo>
                <a:cubicBezTo>
                  <a:pt x="2868041" y="637159"/>
                  <a:pt x="2871342" y="658495"/>
                  <a:pt x="2876550" y="679450"/>
                </a:cubicBezTo>
                <a:cubicBezTo>
                  <a:pt x="2879851" y="692403"/>
                  <a:pt x="2879725" y="708025"/>
                  <a:pt x="2889250" y="717550"/>
                </a:cubicBezTo>
                <a:cubicBezTo>
                  <a:pt x="2898775" y="727075"/>
                  <a:pt x="2914650" y="726059"/>
                  <a:pt x="2927350" y="730250"/>
                </a:cubicBezTo>
                <a:cubicBezTo>
                  <a:pt x="2941192" y="771778"/>
                  <a:pt x="2945383" y="793622"/>
                  <a:pt x="2978150" y="831850"/>
                </a:cubicBezTo>
                <a:cubicBezTo>
                  <a:pt x="2988055" y="843407"/>
                  <a:pt x="3003550" y="848740"/>
                  <a:pt x="3016250" y="857250"/>
                </a:cubicBezTo>
                <a:cubicBezTo>
                  <a:pt x="3016885" y="860425"/>
                  <a:pt x="3031235" y="945832"/>
                  <a:pt x="3041650" y="958850"/>
                </a:cubicBezTo>
                <a:cubicBezTo>
                  <a:pt x="3051175" y="970762"/>
                  <a:pt x="3067050" y="975779"/>
                  <a:pt x="3079750" y="984250"/>
                </a:cubicBezTo>
                <a:cubicBezTo>
                  <a:pt x="3083941" y="996950"/>
                  <a:pt x="3089148" y="1009357"/>
                  <a:pt x="3092450" y="1022350"/>
                </a:cubicBezTo>
                <a:cubicBezTo>
                  <a:pt x="3097657" y="1043292"/>
                  <a:pt x="3098292" y="1065377"/>
                  <a:pt x="3105150" y="1085850"/>
                </a:cubicBezTo>
                <a:cubicBezTo>
                  <a:pt x="3117595" y="1123010"/>
                  <a:pt x="3136010" y="1142898"/>
                  <a:pt x="3155950" y="1174750"/>
                </a:cubicBezTo>
                <a:cubicBezTo>
                  <a:pt x="3203320" y="1250518"/>
                  <a:pt x="3169285" y="1230020"/>
                  <a:pt x="3232150" y="1250950"/>
                </a:cubicBezTo>
                <a:cubicBezTo>
                  <a:pt x="3261614" y="1339392"/>
                  <a:pt x="3218179" y="1247533"/>
                  <a:pt x="3359150" y="1301750"/>
                </a:cubicBezTo>
                <a:cubicBezTo>
                  <a:pt x="3381502" y="1310347"/>
                  <a:pt x="3393059" y="1335620"/>
                  <a:pt x="3409950" y="1352550"/>
                </a:cubicBezTo>
                <a:cubicBezTo>
                  <a:pt x="3431159" y="1344079"/>
                  <a:pt x="3450716" y="1326070"/>
                  <a:pt x="3473450" y="1327150"/>
                </a:cubicBezTo>
                <a:cubicBezTo>
                  <a:pt x="3542284" y="1330426"/>
                  <a:pt x="3608451" y="1355509"/>
                  <a:pt x="3676650" y="1365250"/>
                </a:cubicBezTo>
                <a:lnTo>
                  <a:pt x="3765550" y="1377950"/>
                </a:lnTo>
                <a:cubicBezTo>
                  <a:pt x="3778250" y="1382179"/>
                  <a:pt x="3790696" y="1387398"/>
                  <a:pt x="3803650" y="1390650"/>
                </a:cubicBezTo>
                <a:cubicBezTo>
                  <a:pt x="3824604" y="1395882"/>
                  <a:pt x="3847846" y="1393697"/>
                  <a:pt x="3867150" y="1403350"/>
                </a:cubicBezTo>
                <a:cubicBezTo>
                  <a:pt x="3883152" y="1411376"/>
                  <a:pt x="3888866" y="1434160"/>
                  <a:pt x="3905250" y="1441450"/>
                </a:cubicBezTo>
                <a:cubicBezTo>
                  <a:pt x="3928745" y="1451902"/>
                  <a:pt x="3956177" y="1449539"/>
                  <a:pt x="3981450" y="1454150"/>
                </a:cubicBezTo>
                <a:cubicBezTo>
                  <a:pt x="4002659" y="1458010"/>
                  <a:pt x="4023614" y="1463573"/>
                  <a:pt x="4044950" y="1466850"/>
                </a:cubicBezTo>
                <a:cubicBezTo>
                  <a:pt x="4078732" y="1472044"/>
                  <a:pt x="4112767" y="1474355"/>
                  <a:pt x="4146550" y="1479550"/>
                </a:cubicBezTo>
                <a:cubicBezTo>
                  <a:pt x="4303140" y="1503641"/>
                  <a:pt x="4139946" y="1479981"/>
                  <a:pt x="4248150" y="1504950"/>
                </a:cubicBezTo>
                <a:cubicBezTo>
                  <a:pt x="4327271" y="1523225"/>
                  <a:pt x="4376165" y="1530515"/>
                  <a:pt x="4451350" y="1543050"/>
                </a:cubicBezTo>
                <a:cubicBezTo>
                  <a:pt x="4472559" y="1555750"/>
                  <a:pt x="4492752" y="1570113"/>
                  <a:pt x="4514850" y="1581150"/>
                </a:cubicBezTo>
                <a:cubicBezTo>
                  <a:pt x="4545710" y="1596567"/>
                  <a:pt x="4584572" y="1597850"/>
                  <a:pt x="4616450" y="1606550"/>
                </a:cubicBezTo>
                <a:cubicBezTo>
                  <a:pt x="4793741" y="1654886"/>
                  <a:pt x="4601464" y="1613712"/>
                  <a:pt x="4756150" y="1644650"/>
                </a:cubicBezTo>
                <a:cubicBezTo>
                  <a:pt x="4806950" y="1623479"/>
                  <a:pt x="4854321" y="1590712"/>
                  <a:pt x="4908550" y="1581150"/>
                </a:cubicBezTo>
                <a:cubicBezTo>
                  <a:pt x="4931028" y="1577187"/>
                  <a:pt x="4949190" y="1606550"/>
                  <a:pt x="4972050" y="1606550"/>
                </a:cubicBezTo>
                <a:cubicBezTo>
                  <a:pt x="5027676" y="1606550"/>
                  <a:pt x="5082159" y="1589620"/>
                  <a:pt x="5137150" y="1581150"/>
                </a:cubicBezTo>
                <a:cubicBezTo>
                  <a:pt x="5339715" y="1429258"/>
                  <a:pt x="5088382" y="1602854"/>
                  <a:pt x="5721350" y="1517650"/>
                </a:cubicBezTo>
                <a:cubicBezTo>
                  <a:pt x="5768213" y="1511337"/>
                  <a:pt x="5803391" y="1469110"/>
                  <a:pt x="5848350" y="1454150"/>
                </a:cubicBezTo>
                <a:cubicBezTo>
                  <a:pt x="5947917" y="1420939"/>
                  <a:pt x="5901563" y="1442529"/>
                  <a:pt x="5988050" y="1390650"/>
                </a:cubicBezTo>
                <a:cubicBezTo>
                  <a:pt x="6000750" y="1369479"/>
                  <a:pt x="6016116" y="1349705"/>
                  <a:pt x="6026150" y="1327150"/>
                </a:cubicBezTo>
                <a:cubicBezTo>
                  <a:pt x="6054344" y="1263662"/>
                  <a:pt x="6019291" y="1280236"/>
                  <a:pt x="6064250" y="1212850"/>
                </a:cubicBezTo>
                <a:cubicBezTo>
                  <a:pt x="6077584" y="1192923"/>
                  <a:pt x="6098159" y="1178979"/>
                  <a:pt x="6115050" y="1162050"/>
                </a:cubicBezTo>
                <a:cubicBezTo>
                  <a:pt x="6148959" y="1060132"/>
                  <a:pt x="6119495" y="1102575"/>
                  <a:pt x="6203950" y="1035050"/>
                </a:cubicBezTo>
                <a:cubicBezTo>
                  <a:pt x="6212459" y="1013879"/>
                  <a:pt x="6216141" y="990104"/>
                  <a:pt x="6229350" y="971550"/>
                </a:cubicBezTo>
                <a:cubicBezTo>
                  <a:pt x="6239383" y="957592"/>
                  <a:pt x="6308216" y="925766"/>
                  <a:pt x="6318250" y="920750"/>
                </a:cubicBezTo>
                <a:cubicBezTo>
                  <a:pt x="6326759" y="908050"/>
                  <a:pt x="6339585" y="897369"/>
                  <a:pt x="6343650" y="882650"/>
                </a:cubicBezTo>
                <a:cubicBezTo>
                  <a:pt x="6365747" y="801496"/>
                  <a:pt x="6334125" y="777875"/>
                  <a:pt x="6394450" y="717550"/>
                </a:cubicBezTo>
                <a:cubicBezTo>
                  <a:pt x="6403975" y="708025"/>
                  <a:pt x="6420611" y="710819"/>
                  <a:pt x="6432550" y="704850"/>
                </a:cubicBezTo>
                <a:cubicBezTo>
                  <a:pt x="6454647" y="693801"/>
                  <a:pt x="6474840" y="679450"/>
                  <a:pt x="6496050" y="666750"/>
                </a:cubicBezTo>
                <a:cubicBezTo>
                  <a:pt x="6503670" y="644016"/>
                  <a:pt x="6518402" y="593597"/>
                  <a:pt x="6534150" y="577850"/>
                </a:cubicBezTo>
                <a:cubicBezTo>
                  <a:pt x="6552818" y="559180"/>
                  <a:pt x="6646291" y="532003"/>
                  <a:pt x="6661150" y="527050"/>
                </a:cubicBezTo>
                <a:cubicBezTo>
                  <a:pt x="6695058" y="501650"/>
                  <a:pt x="6727570" y="474345"/>
                  <a:pt x="6762750" y="450850"/>
                </a:cubicBezTo>
                <a:lnTo>
                  <a:pt x="6838950" y="400050"/>
                </a:lnTo>
                <a:cubicBezTo>
                  <a:pt x="6869176" y="309498"/>
                  <a:pt x="6826377" y="418972"/>
                  <a:pt x="6889750" y="323850"/>
                </a:cubicBezTo>
                <a:cubicBezTo>
                  <a:pt x="6897116" y="312673"/>
                  <a:pt x="6892163" y="294259"/>
                  <a:pt x="6902450" y="285750"/>
                </a:cubicBezTo>
                <a:cubicBezTo>
                  <a:pt x="6919976" y="271145"/>
                  <a:pt x="6946010" y="271398"/>
                  <a:pt x="6965950" y="260350"/>
                </a:cubicBezTo>
                <a:cubicBezTo>
                  <a:pt x="6984492" y="250063"/>
                  <a:pt x="6996810" y="229361"/>
                  <a:pt x="7016750" y="222250"/>
                </a:cubicBezTo>
                <a:cubicBezTo>
                  <a:pt x="7094346" y="194564"/>
                  <a:pt x="7341996" y="176021"/>
                  <a:pt x="7385050" y="171450"/>
                </a:cubicBezTo>
                <a:cubicBezTo>
                  <a:pt x="7546593" y="106807"/>
                  <a:pt x="7365618" y="169036"/>
                  <a:pt x="7715250" y="158750"/>
                </a:cubicBezTo>
                <a:cubicBezTo>
                  <a:pt x="7770876" y="157098"/>
                  <a:pt x="7825358" y="141859"/>
                  <a:pt x="7880350" y="133350"/>
                </a:cubicBezTo>
                <a:cubicBezTo>
                  <a:pt x="8024876" y="75565"/>
                  <a:pt x="7848854" y="135128"/>
                  <a:pt x="8108950" y="120650"/>
                </a:cubicBezTo>
                <a:cubicBezTo>
                  <a:pt x="8131682" y="119379"/>
                  <a:pt x="8151241" y="103759"/>
                  <a:pt x="8172450" y="95250"/>
                </a:cubicBezTo>
                <a:lnTo>
                  <a:pt x="8870950" y="107950"/>
                </a:lnTo>
                <a:cubicBezTo>
                  <a:pt x="8892540" y="108711"/>
                  <a:pt x="8941307" y="141096"/>
                  <a:pt x="8934450" y="120650"/>
                </a:cubicBezTo>
                <a:cubicBezTo>
                  <a:pt x="8924797" y="91694"/>
                  <a:pt x="8858250" y="69850"/>
                  <a:pt x="8858250" y="69850"/>
                </a:cubicBezTo>
              </a:path>
            </a:pathLst>
          </a:custGeom>
          <a:ln w="12700">
            <a:solidFill>
              <a:srgbClr val="AF3408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6994525" y="3422650"/>
            <a:ext cx="25400" cy="1514475"/>
          </a:xfrm>
          <a:custGeom>
            <a:avLst/>
            <a:gdLst>
              <a:gd name="connsiteX0" fmla="*/ 6350 w 25400"/>
              <a:gd name="connsiteY0" fmla="*/ 6350 h 1514475"/>
              <a:gd name="connsiteX1" fmla="*/ 15875 w 25400"/>
              <a:gd name="connsiteY1" fmla="*/ 1508125 h 15144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5400" h="1514475">
                <a:moveTo>
                  <a:pt x="6350" y="6350"/>
                </a:moveTo>
                <a:lnTo>
                  <a:pt x="15875" y="1508125"/>
                </a:lnTo>
              </a:path>
            </a:pathLst>
          </a:custGeom>
          <a:ln w="12700">
            <a:solidFill>
              <a:srgbClr val="AF3408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6923151" y="3851275"/>
            <a:ext cx="1084199" cy="25400"/>
          </a:xfrm>
          <a:custGeom>
            <a:avLst/>
            <a:gdLst>
              <a:gd name="connsiteX0" fmla="*/ 1077848 w 1084199"/>
              <a:gd name="connsiteY0" fmla="*/ 8001 h 25400"/>
              <a:gd name="connsiteX1" fmla="*/ 6350 w 1084199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084199" h="25400">
                <a:moveTo>
                  <a:pt x="1077848" y="8001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AF3408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2351151" y="3851275"/>
            <a:ext cx="4656073" cy="298450"/>
          </a:xfrm>
          <a:custGeom>
            <a:avLst/>
            <a:gdLst>
              <a:gd name="connsiteX0" fmla="*/ 4649723 w 4656073"/>
              <a:gd name="connsiteY0" fmla="*/ 6350 h 298450"/>
              <a:gd name="connsiteX1" fmla="*/ 6350 w 4656073"/>
              <a:gd name="connsiteY1" fmla="*/ 292100 h 2984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4656073" h="298450">
                <a:moveTo>
                  <a:pt x="4649723" y="6350"/>
                </a:moveTo>
                <a:lnTo>
                  <a:pt x="6350" y="292100"/>
                </a:lnTo>
              </a:path>
            </a:pathLst>
          </a:custGeom>
          <a:ln w="12700">
            <a:solidFill>
              <a:srgbClr val="AF3408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3"/>
          <p:cNvSpPr/>
          <p:nvPr/>
        </p:nvSpPr>
        <p:spPr>
          <a:xfrm>
            <a:off x="2351151" y="3851275"/>
            <a:ext cx="4584700" cy="25400"/>
          </a:xfrm>
          <a:custGeom>
            <a:avLst/>
            <a:gdLst>
              <a:gd name="connsiteX0" fmla="*/ 4578350 w 4584700"/>
              <a:gd name="connsiteY0" fmla="*/ 8001 h 25400"/>
              <a:gd name="connsiteX1" fmla="*/ 6350 w 4584700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4584700" h="25400">
                <a:moveTo>
                  <a:pt x="4578350" y="8001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AF3408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 3"/>
          <p:cNvSpPr/>
          <p:nvPr/>
        </p:nvSpPr>
        <p:spPr>
          <a:xfrm>
            <a:off x="2736850" y="4870450"/>
            <a:ext cx="3924300" cy="393700"/>
          </a:xfrm>
          <a:custGeom>
            <a:avLst/>
            <a:gdLst>
              <a:gd name="connsiteX0" fmla="*/ 6350 w 3924300"/>
              <a:gd name="connsiteY0" fmla="*/ 133350 h 393700"/>
              <a:gd name="connsiteX1" fmla="*/ 107950 w 3924300"/>
              <a:gd name="connsiteY1" fmla="*/ 146050 h 393700"/>
              <a:gd name="connsiteX2" fmla="*/ 476250 w 3924300"/>
              <a:gd name="connsiteY2" fmla="*/ 69850 h 393700"/>
              <a:gd name="connsiteX3" fmla="*/ 539750 w 3924300"/>
              <a:gd name="connsiteY3" fmla="*/ 57150 h 393700"/>
              <a:gd name="connsiteX4" fmla="*/ 603250 w 3924300"/>
              <a:gd name="connsiteY4" fmla="*/ 31750 h 393700"/>
              <a:gd name="connsiteX5" fmla="*/ 844550 w 3924300"/>
              <a:gd name="connsiteY5" fmla="*/ 6350 h 393700"/>
              <a:gd name="connsiteX6" fmla="*/ 996950 w 3924300"/>
              <a:gd name="connsiteY6" fmla="*/ 31750 h 393700"/>
              <a:gd name="connsiteX7" fmla="*/ 1098550 w 3924300"/>
              <a:gd name="connsiteY7" fmla="*/ 44450 h 393700"/>
              <a:gd name="connsiteX8" fmla="*/ 1123950 w 3924300"/>
              <a:gd name="connsiteY8" fmla="*/ 82550 h 393700"/>
              <a:gd name="connsiteX9" fmla="*/ 1200150 w 3924300"/>
              <a:gd name="connsiteY9" fmla="*/ 95250 h 393700"/>
              <a:gd name="connsiteX10" fmla="*/ 1263650 w 3924300"/>
              <a:gd name="connsiteY10" fmla="*/ 133350 h 393700"/>
              <a:gd name="connsiteX11" fmla="*/ 1517650 w 3924300"/>
              <a:gd name="connsiteY11" fmla="*/ 158750 h 393700"/>
              <a:gd name="connsiteX12" fmla="*/ 2673350 w 3924300"/>
              <a:gd name="connsiteY12" fmla="*/ 120650 h 393700"/>
              <a:gd name="connsiteX13" fmla="*/ 2825750 w 3924300"/>
              <a:gd name="connsiteY13" fmla="*/ 82550 h 393700"/>
              <a:gd name="connsiteX14" fmla="*/ 2863850 w 3924300"/>
              <a:gd name="connsiteY14" fmla="*/ 69850 h 393700"/>
              <a:gd name="connsiteX15" fmla="*/ 2901950 w 3924300"/>
              <a:gd name="connsiteY15" fmla="*/ 44450 h 393700"/>
              <a:gd name="connsiteX16" fmla="*/ 2990850 w 3924300"/>
              <a:gd name="connsiteY16" fmla="*/ 120650 h 393700"/>
              <a:gd name="connsiteX17" fmla="*/ 3028950 w 3924300"/>
              <a:gd name="connsiteY17" fmla="*/ 146050 h 393700"/>
              <a:gd name="connsiteX18" fmla="*/ 3168650 w 3924300"/>
              <a:gd name="connsiteY18" fmla="*/ 158750 h 393700"/>
              <a:gd name="connsiteX19" fmla="*/ 3270250 w 3924300"/>
              <a:gd name="connsiteY19" fmla="*/ 196850 h 393700"/>
              <a:gd name="connsiteX20" fmla="*/ 3371850 w 3924300"/>
              <a:gd name="connsiteY20" fmla="*/ 234950 h 393700"/>
              <a:gd name="connsiteX21" fmla="*/ 3409950 w 3924300"/>
              <a:gd name="connsiteY21" fmla="*/ 260350 h 393700"/>
              <a:gd name="connsiteX22" fmla="*/ 3498850 w 3924300"/>
              <a:gd name="connsiteY22" fmla="*/ 285750 h 393700"/>
              <a:gd name="connsiteX23" fmla="*/ 3689350 w 3924300"/>
              <a:gd name="connsiteY23" fmla="*/ 336550 h 393700"/>
              <a:gd name="connsiteX24" fmla="*/ 3917950 w 3924300"/>
              <a:gd name="connsiteY24" fmla="*/ 387350 h 393700"/>
              <a:gd name="connsiteX25" fmla="*/ 3829050 w 3924300"/>
              <a:gd name="connsiteY25" fmla="*/ 349250 h 3937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</a:cxnLst>
            <a:rect l="l" t="t" r="r" b="b"/>
            <a:pathLst>
              <a:path w="3924300" h="393700">
                <a:moveTo>
                  <a:pt x="6350" y="133350"/>
                </a:moveTo>
                <a:cubicBezTo>
                  <a:pt x="40258" y="137540"/>
                  <a:pt x="73914" y="147701"/>
                  <a:pt x="107950" y="146050"/>
                </a:cubicBezTo>
                <a:cubicBezTo>
                  <a:pt x="246126" y="139446"/>
                  <a:pt x="339217" y="97282"/>
                  <a:pt x="476250" y="69850"/>
                </a:cubicBezTo>
                <a:cubicBezTo>
                  <a:pt x="497458" y="65659"/>
                  <a:pt x="519048" y="63372"/>
                  <a:pt x="539750" y="57150"/>
                </a:cubicBezTo>
                <a:cubicBezTo>
                  <a:pt x="561594" y="50546"/>
                  <a:pt x="580771" y="35559"/>
                  <a:pt x="603250" y="31750"/>
                </a:cubicBezTo>
                <a:cubicBezTo>
                  <a:pt x="683005" y="18415"/>
                  <a:pt x="764159" y="14859"/>
                  <a:pt x="844550" y="6350"/>
                </a:cubicBezTo>
                <a:lnTo>
                  <a:pt x="996950" y="31750"/>
                </a:lnTo>
                <a:cubicBezTo>
                  <a:pt x="1030732" y="36829"/>
                  <a:pt x="1066800" y="31750"/>
                  <a:pt x="1098550" y="44450"/>
                </a:cubicBezTo>
                <a:cubicBezTo>
                  <a:pt x="1112773" y="50165"/>
                  <a:pt x="1110360" y="75691"/>
                  <a:pt x="1123950" y="82550"/>
                </a:cubicBezTo>
                <a:cubicBezTo>
                  <a:pt x="1146936" y="94107"/>
                  <a:pt x="1174750" y="91059"/>
                  <a:pt x="1200150" y="95250"/>
                </a:cubicBezTo>
                <a:cubicBezTo>
                  <a:pt x="1221359" y="107950"/>
                  <a:pt x="1239901" y="126619"/>
                  <a:pt x="1263650" y="133350"/>
                </a:cubicBezTo>
                <a:cubicBezTo>
                  <a:pt x="1280286" y="138176"/>
                  <a:pt x="1515490" y="158496"/>
                  <a:pt x="1517650" y="158750"/>
                </a:cubicBezTo>
                <a:cubicBezTo>
                  <a:pt x="1907032" y="288544"/>
                  <a:pt x="1611248" y="194945"/>
                  <a:pt x="2673350" y="120650"/>
                </a:cubicBezTo>
                <a:cubicBezTo>
                  <a:pt x="2725546" y="116966"/>
                  <a:pt x="2775203" y="96011"/>
                  <a:pt x="2825750" y="82550"/>
                </a:cubicBezTo>
                <a:cubicBezTo>
                  <a:pt x="2838703" y="79121"/>
                  <a:pt x="2851911" y="75819"/>
                  <a:pt x="2863850" y="69850"/>
                </a:cubicBezTo>
                <a:cubicBezTo>
                  <a:pt x="2877439" y="62991"/>
                  <a:pt x="2889250" y="52959"/>
                  <a:pt x="2901950" y="44450"/>
                </a:cubicBezTo>
                <a:cubicBezTo>
                  <a:pt x="2942335" y="105155"/>
                  <a:pt x="2912109" y="71373"/>
                  <a:pt x="2990850" y="120650"/>
                </a:cubicBezTo>
                <a:cubicBezTo>
                  <a:pt x="3003803" y="128778"/>
                  <a:pt x="3013964" y="142875"/>
                  <a:pt x="3028950" y="146050"/>
                </a:cubicBezTo>
                <a:cubicBezTo>
                  <a:pt x="3074670" y="155828"/>
                  <a:pt x="3122040" y="154559"/>
                  <a:pt x="3168650" y="158750"/>
                </a:cubicBezTo>
                <a:cubicBezTo>
                  <a:pt x="3255136" y="187578"/>
                  <a:pt x="3148710" y="151257"/>
                  <a:pt x="3270250" y="196850"/>
                </a:cubicBezTo>
                <a:cubicBezTo>
                  <a:pt x="3314191" y="213359"/>
                  <a:pt x="3322701" y="210439"/>
                  <a:pt x="3371850" y="234950"/>
                </a:cubicBezTo>
                <a:cubicBezTo>
                  <a:pt x="3385439" y="241808"/>
                  <a:pt x="3395726" y="254634"/>
                  <a:pt x="3409950" y="260350"/>
                </a:cubicBezTo>
                <a:cubicBezTo>
                  <a:pt x="3438525" y="271779"/>
                  <a:pt x="3469640" y="275971"/>
                  <a:pt x="3498850" y="285750"/>
                </a:cubicBezTo>
                <a:cubicBezTo>
                  <a:pt x="3669919" y="342772"/>
                  <a:pt x="3412235" y="277114"/>
                  <a:pt x="3689350" y="336550"/>
                </a:cubicBezTo>
                <a:lnTo>
                  <a:pt x="3917950" y="387350"/>
                </a:lnTo>
                <a:cubicBezTo>
                  <a:pt x="3856990" y="341629"/>
                  <a:pt x="3888358" y="349250"/>
                  <a:pt x="3829050" y="349250"/>
                </a:cubicBezTo>
              </a:path>
            </a:pathLst>
          </a:custGeom>
          <a:ln w="12700">
            <a:solidFill>
              <a:srgbClr val="AF3408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Freeform 3"/>
          <p:cNvSpPr/>
          <p:nvPr/>
        </p:nvSpPr>
        <p:spPr>
          <a:xfrm>
            <a:off x="7994650" y="3922648"/>
            <a:ext cx="441325" cy="869950"/>
          </a:xfrm>
          <a:custGeom>
            <a:avLst/>
            <a:gdLst>
              <a:gd name="connsiteX0" fmla="*/ 6350 w 441325"/>
              <a:gd name="connsiteY0" fmla="*/ 6350 h 869950"/>
              <a:gd name="connsiteX1" fmla="*/ 434975 w 441325"/>
              <a:gd name="connsiteY1" fmla="*/ 863600 h 8699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441325" h="869950">
                <a:moveTo>
                  <a:pt x="6350" y="6350"/>
                </a:moveTo>
                <a:lnTo>
                  <a:pt x="434975" y="863600"/>
                </a:lnTo>
              </a:path>
            </a:pathLst>
          </a:custGeom>
          <a:ln w="12700">
            <a:solidFill>
              <a:srgbClr val="AF3408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Freeform 3"/>
          <p:cNvSpPr/>
          <p:nvPr/>
        </p:nvSpPr>
        <p:spPr>
          <a:xfrm>
            <a:off x="7566025" y="3922776"/>
            <a:ext cx="441325" cy="941324"/>
          </a:xfrm>
          <a:custGeom>
            <a:avLst/>
            <a:gdLst>
              <a:gd name="connsiteX0" fmla="*/ 434975 w 441325"/>
              <a:gd name="connsiteY0" fmla="*/ 6350 h 941324"/>
              <a:gd name="connsiteX1" fmla="*/ 6350 w 441325"/>
              <a:gd name="connsiteY1" fmla="*/ 934973 h 9413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441325" h="941324">
                <a:moveTo>
                  <a:pt x="434975" y="6350"/>
                </a:moveTo>
                <a:lnTo>
                  <a:pt x="6350" y="934973"/>
                </a:lnTo>
              </a:path>
            </a:pathLst>
          </a:custGeom>
          <a:ln w="12700">
            <a:solidFill>
              <a:srgbClr val="AF3408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Freeform 3"/>
          <p:cNvSpPr/>
          <p:nvPr/>
        </p:nvSpPr>
        <p:spPr>
          <a:xfrm>
            <a:off x="7923276" y="3922776"/>
            <a:ext cx="84073" cy="941324"/>
          </a:xfrm>
          <a:custGeom>
            <a:avLst/>
            <a:gdLst>
              <a:gd name="connsiteX0" fmla="*/ 77723 w 84073"/>
              <a:gd name="connsiteY0" fmla="*/ 6350 h 941324"/>
              <a:gd name="connsiteX1" fmla="*/ 6350 w 84073"/>
              <a:gd name="connsiteY1" fmla="*/ 934973 h 9413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4073" h="941324">
                <a:moveTo>
                  <a:pt x="77723" y="6350"/>
                </a:moveTo>
                <a:lnTo>
                  <a:pt x="6350" y="934973"/>
                </a:lnTo>
              </a:path>
            </a:pathLst>
          </a:custGeom>
          <a:ln w="12700">
            <a:solidFill>
              <a:srgbClr val="AF3408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Freeform 3"/>
          <p:cNvSpPr/>
          <p:nvPr/>
        </p:nvSpPr>
        <p:spPr>
          <a:xfrm>
            <a:off x="7786751" y="3786251"/>
            <a:ext cx="428625" cy="142875"/>
          </a:xfrm>
          <a:custGeom>
            <a:avLst/>
            <a:gdLst>
              <a:gd name="connsiteX0" fmla="*/ 0 w 428625"/>
              <a:gd name="connsiteY0" fmla="*/ 142875 h 142875"/>
              <a:gd name="connsiteX1" fmla="*/ 428625 w 428625"/>
              <a:gd name="connsiteY1" fmla="*/ 142875 h 142875"/>
              <a:gd name="connsiteX2" fmla="*/ 428625 w 428625"/>
              <a:gd name="connsiteY2" fmla="*/ 0 h 142875"/>
              <a:gd name="connsiteX3" fmla="*/ 0 w 428625"/>
              <a:gd name="connsiteY3" fmla="*/ 0 h 142875"/>
              <a:gd name="connsiteX4" fmla="*/ 0 w 428625"/>
              <a:gd name="connsiteY4" fmla="*/ 142875 h 1428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28625" h="142875">
                <a:moveTo>
                  <a:pt x="0" y="142875"/>
                </a:moveTo>
                <a:lnTo>
                  <a:pt x="428625" y="142875"/>
                </a:lnTo>
                <a:lnTo>
                  <a:pt x="428625" y="0"/>
                </a:lnTo>
                <a:lnTo>
                  <a:pt x="0" y="0"/>
                </a:lnTo>
                <a:lnTo>
                  <a:pt x="0" y="142875"/>
                </a:lnTo>
              </a:path>
            </a:pathLst>
          </a:custGeom>
          <a:solidFill>
            <a:srgbClr val="FF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Freeform 3"/>
          <p:cNvSpPr/>
          <p:nvPr/>
        </p:nvSpPr>
        <p:spPr>
          <a:xfrm>
            <a:off x="7780401" y="3779901"/>
            <a:ext cx="441325" cy="155575"/>
          </a:xfrm>
          <a:custGeom>
            <a:avLst/>
            <a:gdLst>
              <a:gd name="connsiteX0" fmla="*/ 6350 w 441325"/>
              <a:gd name="connsiteY0" fmla="*/ 149225 h 155575"/>
              <a:gd name="connsiteX1" fmla="*/ 434975 w 441325"/>
              <a:gd name="connsiteY1" fmla="*/ 149225 h 155575"/>
              <a:gd name="connsiteX2" fmla="*/ 434975 w 441325"/>
              <a:gd name="connsiteY2" fmla="*/ 6350 h 155575"/>
              <a:gd name="connsiteX3" fmla="*/ 6350 w 441325"/>
              <a:gd name="connsiteY3" fmla="*/ 6350 h 155575"/>
              <a:gd name="connsiteX4" fmla="*/ 6350 w 441325"/>
              <a:gd name="connsiteY4" fmla="*/ 149225 h 1555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41325" h="155575">
                <a:moveTo>
                  <a:pt x="6350" y="149225"/>
                </a:moveTo>
                <a:lnTo>
                  <a:pt x="434975" y="149225"/>
                </a:lnTo>
                <a:lnTo>
                  <a:pt x="434975" y="6350"/>
                </a:lnTo>
                <a:lnTo>
                  <a:pt x="6350" y="6350"/>
                </a:lnTo>
                <a:lnTo>
                  <a:pt x="6350" y="149225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9B320E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7086600" y="3556000"/>
            <a:ext cx="2286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/>
            </a:pPr>
            <a:r>
              <a:rPr lang="en-US" altLang="zh-CN" sz="18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b2</a:t>
            </a:r>
          </a:p>
        </p:txBody>
      </p:sp>
      <p:sp>
        <p:nvSpPr>
          <p:cNvPr id="19" name="TextBox 1"/>
          <p:cNvSpPr txBox="1"/>
          <p:nvPr/>
        </p:nvSpPr>
        <p:spPr>
          <a:xfrm>
            <a:off x="2514600" y="4343400"/>
            <a:ext cx="2032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/>
            </a:pPr>
            <a:r>
              <a:rPr lang="en-US" altLang="zh-CN" sz="1802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a2</a:t>
            </a:r>
          </a:p>
        </p:txBody>
      </p:sp>
      <p:sp>
        <p:nvSpPr>
          <p:cNvPr id="20" name="TextBox 1"/>
          <p:cNvSpPr txBox="1"/>
          <p:nvPr/>
        </p:nvSpPr>
        <p:spPr>
          <a:xfrm>
            <a:off x="1981200" y="3911600"/>
            <a:ext cx="1016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/>
            </a:pPr>
            <a:r>
              <a:rPr lang="en-US" altLang="zh-CN" sz="18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e</a:t>
            </a:r>
          </a:p>
        </p:txBody>
      </p:sp>
      <p:sp>
        <p:nvSpPr>
          <p:cNvPr id="21" name="TextBox 1"/>
          <p:cNvSpPr txBox="1"/>
          <p:nvPr/>
        </p:nvSpPr>
        <p:spPr>
          <a:xfrm>
            <a:off x="2438400" y="3632200"/>
            <a:ext cx="2667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/>
            </a:pPr>
            <a:r>
              <a:rPr lang="en-US" altLang="zh-CN" sz="18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a2’</a:t>
            </a:r>
          </a:p>
        </p:txBody>
      </p:sp>
      <p:sp>
        <p:nvSpPr>
          <p:cNvPr id="22" name="TextBox 1"/>
          <p:cNvSpPr txBox="1"/>
          <p:nvPr/>
        </p:nvSpPr>
        <p:spPr>
          <a:xfrm>
            <a:off x="3873500" y="3340100"/>
            <a:ext cx="18288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/>
            </a:pPr>
            <a:r>
              <a:rPr lang="en-US" altLang="zh-CN" sz="1802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Line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of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collimation</a:t>
            </a:r>
          </a:p>
        </p:txBody>
      </p:sp>
      <p:sp>
        <p:nvSpPr>
          <p:cNvPr id="23" name="TextBox 1"/>
          <p:cNvSpPr txBox="1"/>
          <p:nvPr/>
        </p:nvSpPr>
        <p:spPr>
          <a:xfrm>
            <a:off x="3848100" y="4127500"/>
            <a:ext cx="9144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/>
            </a:pPr>
            <a:r>
              <a:rPr lang="en-US" altLang="zh-CN" sz="18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level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Line</a:t>
            </a:r>
          </a:p>
        </p:txBody>
      </p:sp>
      <p:sp>
        <p:nvSpPr>
          <p:cNvPr id="24" name="TextBox 1"/>
          <p:cNvSpPr txBox="1"/>
          <p:nvPr/>
        </p:nvSpPr>
        <p:spPr>
          <a:xfrm>
            <a:off x="2184400" y="5054600"/>
            <a:ext cx="1524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/>
            </a:pPr>
            <a:r>
              <a:rPr lang="en-US" altLang="zh-CN" sz="18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</a:t>
            </a:r>
          </a:p>
        </p:txBody>
      </p:sp>
      <p:sp>
        <p:nvSpPr>
          <p:cNvPr id="25" name="TextBox 1"/>
          <p:cNvSpPr txBox="1"/>
          <p:nvPr/>
        </p:nvSpPr>
        <p:spPr>
          <a:xfrm>
            <a:off x="7099300" y="5130800"/>
            <a:ext cx="1397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/>
            </a:pPr>
            <a:r>
              <a:rPr lang="en-US" altLang="zh-CN" sz="18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B</a:t>
            </a:r>
          </a:p>
        </p:txBody>
      </p:sp>
      <p:sp>
        <p:nvSpPr>
          <p:cNvPr id="26" name="TextBox 1"/>
          <p:cNvSpPr txBox="1"/>
          <p:nvPr/>
        </p:nvSpPr>
        <p:spPr>
          <a:xfrm>
            <a:off x="4229100" y="5689600"/>
            <a:ext cx="5207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/>
            </a:pPr>
            <a:r>
              <a:rPr lang="en-US" altLang="zh-CN" sz="18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River</a:t>
            </a:r>
          </a:p>
        </p:txBody>
      </p:sp>
      <p:sp>
        <p:nvSpPr>
          <p:cNvPr id="27" name="TextBox 1"/>
          <p:cNvSpPr txBox="1"/>
          <p:nvPr/>
        </p:nvSpPr>
        <p:spPr>
          <a:xfrm>
            <a:off x="508000" y="482600"/>
            <a:ext cx="8166100" cy="2032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>
                <a:tab pos="279400" algn="l"/>
              </a:tabLst>
            </a:pPr>
            <a:r>
              <a:rPr lang="en-US" altLang="zh-CN" sz="2039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Thus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to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eliminate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error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take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average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difference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elevation</a:t>
            </a:r>
          </a:p>
          <a:p>
            <a:pPr>
              <a:lnSpc>
                <a:spcPts val="2800"/>
              </a:lnSpc>
              <a:tabLst>
                <a:tab pos="279400" algn="l"/>
              </a:tabLst>
            </a:pPr>
            <a:r>
              <a:rPr lang="en-US" altLang="zh-CN" dirty="0" smtClean="0"/>
              <a:t>	</a:t>
            </a:r>
            <a:r>
              <a:rPr lang="en-US" altLang="zh-CN" sz="2402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taken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from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2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points</a:t>
            </a:r>
          </a:p>
          <a:p>
            <a:pPr>
              <a:lnSpc>
                <a:spcPts val="3400"/>
              </a:lnSpc>
              <a:tabLst>
                <a:tab pos="279400" algn="l"/>
              </a:tabLst>
            </a:pPr>
            <a:r>
              <a:rPr lang="en-US" altLang="zh-CN" sz="2039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i.e.fromA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true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difference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will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be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=(b1’-e)-a1</a:t>
            </a:r>
          </a:p>
          <a:p>
            <a:pPr>
              <a:lnSpc>
                <a:spcPts val="3400"/>
              </a:lnSpc>
              <a:tabLst>
                <a:tab pos="279400" algn="l"/>
              </a:tabLst>
            </a:pPr>
            <a:r>
              <a:rPr lang="en-US" altLang="zh-CN" sz="2039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From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B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difference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will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be=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b2-(a2’-e)</a:t>
            </a:r>
          </a:p>
          <a:p>
            <a:pPr>
              <a:lnSpc>
                <a:spcPts val="3400"/>
              </a:lnSpc>
              <a:tabLst>
                <a:tab pos="279400" algn="l"/>
              </a:tabLst>
            </a:pPr>
            <a:r>
              <a:rPr lang="en-US" altLang="zh-CN" sz="2039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Therefore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d={(b1-a1)+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(b2-a2)}/2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63500" y="69850"/>
            <a:ext cx="9013825" cy="6692898"/>
          </a:xfrm>
          <a:custGeom>
            <a:avLst/>
            <a:gdLst>
              <a:gd name="connsiteX0" fmla="*/ 0 w 9013825"/>
              <a:gd name="connsiteY0" fmla="*/ 329945 h 6692898"/>
              <a:gd name="connsiteX1" fmla="*/ 329895 w 9013825"/>
              <a:gd name="connsiteY1" fmla="*/ 0 h 6692898"/>
              <a:gd name="connsiteX2" fmla="*/ 329895 w 9013825"/>
              <a:gd name="connsiteY2" fmla="*/ 0 h 6692898"/>
              <a:gd name="connsiteX3" fmla="*/ 329895 w 9013825"/>
              <a:gd name="connsiteY3" fmla="*/ 0 h 6692898"/>
              <a:gd name="connsiteX4" fmla="*/ 8683879 w 9013825"/>
              <a:gd name="connsiteY4" fmla="*/ 0 h 6692898"/>
              <a:gd name="connsiteX5" fmla="*/ 8683879 w 9013825"/>
              <a:gd name="connsiteY5" fmla="*/ 0 h 6692898"/>
              <a:gd name="connsiteX6" fmla="*/ 9013825 w 9013825"/>
              <a:gd name="connsiteY6" fmla="*/ 329945 h 6692898"/>
              <a:gd name="connsiteX7" fmla="*/ 9013825 w 9013825"/>
              <a:gd name="connsiteY7" fmla="*/ 329945 h 6692898"/>
              <a:gd name="connsiteX8" fmla="*/ 9013825 w 9013825"/>
              <a:gd name="connsiteY8" fmla="*/ 329945 h 6692898"/>
              <a:gd name="connsiteX9" fmla="*/ 9013825 w 9013825"/>
              <a:gd name="connsiteY9" fmla="*/ 6363004 h 6692898"/>
              <a:gd name="connsiteX10" fmla="*/ 9013825 w 9013825"/>
              <a:gd name="connsiteY10" fmla="*/ 6363004 h 6692898"/>
              <a:gd name="connsiteX11" fmla="*/ 8683879 w 9013825"/>
              <a:gd name="connsiteY11" fmla="*/ 6692898 h 6692898"/>
              <a:gd name="connsiteX12" fmla="*/ 8683879 w 9013825"/>
              <a:gd name="connsiteY12" fmla="*/ 6692898 h 6692898"/>
              <a:gd name="connsiteX13" fmla="*/ 8683879 w 9013825"/>
              <a:gd name="connsiteY13" fmla="*/ 6692898 h 6692898"/>
              <a:gd name="connsiteX14" fmla="*/ 329895 w 9013825"/>
              <a:gd name="connsiteY14" fmla="*/ 6692898 h 6692898"/>
              <a:gd name="connsiteX15" fmla="*/ 329895 w 9013825"/>
              <a:gd name="connsiteY15" fmla="*/ 6692898 h 6692898"/>
              <a:gd name="connsiteX16" fmla="*/ 0 w 9013825"/>
              <a:gd name="connsiteY16" fmla="*/ 6363004 h 6692898"/>
              <a:gd name="connsiteX17" fmla="*/ 0 w 9013825"/>
              <a:gd name="connsiteY17" fmla="*/ 6363004 h 6692898"/>
              <a:gd name="connsiteX18" fmla="*/ 0 w 9013825"/>
              <a:gd name="connsiteY18" fmla="*/ 329945 h 66928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9013825" h="6692898">
                <a:moveTo>
                  <a:pt x="0" y="329945"/>
                </a:moveTo>
                <a:cubicBezTo>
                  <a:pt x="0" y="147700"/>
                  <a:pt x="147700" y="0"/>
                  <a:pt x="329895" y="0"/>
                </a:cubicBezTo>
                <a:cubicBezTo>
                  <a:pt x="329895" y="0"/>
                  <a:pt x="329895" y="0"/>
                  <a:pt x="329895" y="0"/>
                </a:cubicBezTo>
                <a:lnTo>
                  <a:pt x="329895" y="0"/>
                </a:lnTo>
                <a:lnTo>
                  <a:pt x="8683879" y="0"/>
                </a:lnTo>
                <a:lnTo>
                  <a:pt x="8683879" y="0"/>
                </a:lnTo>
                <a:cubicBezTo>
                  <a:pt x="8866123" y="0"/>
                  <a:pt x="9013825" y="147700"/>
                  <a:pt x="9013825" y="329945"/>
                </a:cubicBezTo>
                <a:cubicBezTo>
                  <a:pt x="9013825" y="329945"/>
                  <a:pt x="9013825" y="329945"/>
                  <a:pt x="9013825" y="329945"/>
                </a:cubicBezTo>
                <a:lnTo>
                  <a:pt x="9013825" y="329945"/>
                </a:lnTo>
                <a:lnTo>
                  <a:pt x="9013825" y="6363004"/>
                </a:lnTo>
                <a:lnTo>
                  <a:pt x="9013825" y="6363004"/>
                </a:lnTo>
                <a:cubicBezTo>
                  <a:pt x="9013825" y="6545198"/>
                  <a:pt x="8866123" y="6692898"/>
                  <a:pt x="8683879" y="6692898"/>
                </a:cubicBezTo>
                <a:cubicBezTo>
                  <a:pt x="8683879" y="6692898"/>
                  <a:pt x="8683879" y="6692898"/>
                  <a:pt x="8683879" y="6692898"/>
                </a:cubicBezTo>
                <a:lnTo>
                  <a:pt x="8683879" y="6692898"/>
                </a:lnTo>
                <a:lnTo>
                  <a:pt x="329895" y="6692898"/>
                </a:lnTo>
                <a:lnTo>
                  <a:pt x="329895" y="6692898"/>
                </a:lnTo>
                <a:cubicBezTo>
                  <a:pt x="147700" y="6692898"/>
                  <a:pt x="0" y="6545198"/>
                  <a:pt x="0" y="6363004"/>
                </a:cubicBezTo>
                <a:cubicBezTo>
                  <a:pt x="0" y="6363004"/>
                  <a:pt x="0" y="6363004"/>
                  <a:pt x="0" y="6363004"/>
                </a:cubicBezTo>
                <a:lnTo>
                  <a:pt x="0" y="329945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57150" y="63500"/>
            <a:ext cx="9026525" cy="6705598"/>
          </a:xfrm>
          <a:custGeom>
            <a:avLst/>
            <a:gdLst>
              <a:gd name="connsiteX0" fmla="*/ 6350 w 9026525"/>
              <a:gd name="connsiteY0" fmla="*/ 336295 h 6705598"/>
              <a:gd name="connsiteX1" fmla="*/ 336245 w 9026525"/>
              <a:gd name="connsiteY1" fmla="*/ 6350 h 6705598"/>
              <a:gd name="connsiteX2" fmla="*/ 336245 w 9026525"/>
              <a:gd name="connsiteY2" fmla="*/ 6350 h 6705598"/>
              <a:gd name="connsiteX3" fmla="*/ 336245 w 9026525"/>
              <a:gd name="connsiteY3" fmla="*/ 6350 h 6705598"/>
              <a:gd name="connsiteX4" fmla="*/ 8690229 w 9026525"/>
              <a:gd name="connsiteY4" fmla="*/ 6350 h 6705598"/>
              <a:gd name="connsiteX5" fmla="*/ 8690229 w 9026525"/>
              <a:gd name="connsiteY5" fmla="*/ 6350 h 6705598"/>
              <a:gd name="connsiteX6" fmla="*/ 9020175 w 9026525"/>
              <a:gd name="connsiteY6" fmla="*/ 336295 h 6705598"/>
              <a:gd name="connsiteX7" fmla="*/ 9020175 w 9026525"/>
              <a:gd name="connsiteY7" fmla="*/ 336295 h 6705598"/>
              <a:gd name="connsiteX8" fmla="*/ 9020175 w 9026525"/>
              <a:gd name="connsiteY8" fmla="*/ 336295 h 6705598"/>
              <a:gd name="connsiteX9" fmla="*/ 9020175 w 9026525"/>
              <a:gd name="connsiteY9" fmla="*/ 6369354 h 6705598"/>
              <a:gd name="connsiteX10" fmla="*/ 9020175 w 9026525"/>
              <a:gd name="connsiteY10" fmla="*/ 6369354 h 6705598"/>
              <a:gd name="connsiteX11" fmla="*/ 8690229 w 9026525"/>
              <a:gd name="connsiteY11" fmla="*/ 6699248 h 6705598"/>
              <a:gd name="connsiteX12" fmla="*/ 8690229 w 9026525"/>
              <a:gd name="connsiteY12" fmla="*/ 6699248 h 6705598"/>
              <a:gd name="connsiteX13" fmla="*/ 8690229 w 9026525"/>
              <a:gd name="connsiteY13" fmla="*/ 6699248 h 6705598"/>
              <a:gd name="connsiteX14" fmla="*/ 336245 w 9026525"/>
              <a:gd name="connsiteY14" fmla="*/ 6699248 h 6705598"/>
              <a:gd name="connsiteX15" fmla="*/ 336245 w 9026525"/>
              <a:gd name="connsiteY15" fmla="*/ 6699248 h 6705598"/>
              <a:gd name="connsiteX16" fmla="*/ 6350 w 9026525"/>
              <a:gd name="connsiteY16" fmla="*/ 6369354 h 6705598"/>
              <a:gd name="connsiteX17" fmla="*/ 6350 w 9026525"/>
              <a:gd name="connsiteY17" fmla="*/ 6369354 h 6705598"/>
              <a:gd name="connsiteX18" fmla="*/ 6350 w 9026525"/>
              <a:gd name="connsiteY18" fmla="*/ 336295 h 67055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9026525" h="6705598">
                <a:moveTo>
                  <a:pt x="6350" y="336295"/>
                </a:moveTo>
                <a:cubicBezTo>
                  <a:pt x="6350" y="154050"/>
                  <a:pt x="154050" y="6350"/>
                  <a:pt x="336245" y="6350"/>
                </a:cubicBezTo>
                <a:cubicBezTo>
                  <a:pt x="336245" y="6350"/>
                  <a:pt x="336245" y="6350"/>
                  <a:pt x="336245" y="6350"/>
                </a:cubicBezTo>
                <a:lnTo>
                  <a:pt x="336245" y="6350"/>
                </a:lnTo>
                <a:lnTo>
                  <a:pt x="8690229" y="6350"/>
                </a:lnTo>
                <a:lnTo>
                  <a:pt x="8690229" y="6350"/>
                </a:lnTo>
                <a:cubicBezTo>
                  <a:pt x="8872473" y="6350"/>
                  <a:pt x="9020175" y="154050"/>
                  <a:pt x="9020175" y="336295"/>
                </a:cubicBezTo>
                <a:cubicBezTo>
                  <a:pt x="9020175" y="336295"/>
                  <a:pt x="9020175" y="336295"/>
                  <a:pt x="9020175" y="336295"/>
                </a:cubicBezTo>
                <a:lnTo>
                  <a:pt x="9020175" y="336295"/>
                </a:lnTo>
                <a:lnTo>
                  <a:pt x="9020175" y="6369354"/>
                </a:lnTo>
                <a:lnTo>
                  <a:pt x="9020175" y="6369354"/>
                </a:lnTo>
                <a:cubicBezTo>
                  <a:pt x="9020175" y="6551548"/>
                  <a:pt x="8872473" y="6699248"/>
                  <a:pt x="8690229" y="6699248"/>
                </a:cubicBezTo>
                <a:cubicBezTo>
                  <a:pt x="8690229" y="6699248"/>
                  <a:pt x="8690229" y="6699248"/>
                  <a:pt x="8690229" y="6699248"/>
                </a:cubicBezTo>
                <a:lnTo>
                  <a:pt x="8690229" y="6699248"/>
                </a:lnTo>
                <a:lnTo>
                  <a:pt x="336245" y="6699248"/>
                </a:lnTo>
                <a:lnTo>
                  <a:pt x="336245" y="6699248"/>
                </a:lnTo>
                <a:cubicBezTo>
                  <a:pt x="154050" y="6699248"/>
                  <a:pt x="6350" y="6551548"/>
                  <a:pt x="6350" y="6369354"/>
                </a:cubicBezTo>
                <a:cubicBezTo>
                  <a:pt x="6350" y="6369354"/>
                  <a:pt x="6350" y="6369354"/>
                  <a:pt x="6350" y="6369354"/>
                </a:cubicBezTo>
                <a:lnTo>
                  <a:pt x="6350" y="336295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1003300" y="762000"/>
            <a:ext cx="5867400" cy="558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/>
            </a:pPr>
            <a:r>
              <a:rPr lang="en-US" altLang="zh-CN" sz="3995" dirty="0" smtClean="0">
                <a:solidFill>
                  <a:srgbClr val="0000FF"/>
                </a:solidFill>
                <a:latin typeface="Franklin Gothic Book" pitchFamily="18" charset="0"/>
                <a:cs typeface="Franklin Gothic Book" pitchFamily="18" charset="0"/>
              </a:rPr>
              <a:t>Methods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dirty="0" smtClean="0">
                <a:solidFill>
                  <a:srgbClr val="0000FF"/>
                </a:solidFill>
                <a:latin typeface="Franklin Gothic Book" pitchFamily="18" charset="0"/>
                <a:cs typeface="Franklin Gothic Book" pitchFamily="18" charset="0"/>
              </a:rPr>
              <a:t>of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dirty="0" smtClean="0">
                <a:solidFill>
                  <a:srgbClr val="0000FF"/>
                </a:solidFill>
                <a:latin typeface="Franklin Gothic Book" pitchFamily="18" charset="0"/>
                <a:cs typeface="Franklin Gothic Book" pitchFamily="18" charset="0"/>
              </a:rPr>
              <a:t>Reducing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dirty="0" smtClean="0">
                <a:solidFill>
                  <a:srgbClr val="0000FF"/>
                </a:solidFill>
                <a:latin typeface="Franklin Gothic Book" pitchFamily="18" charset="0"/>
                <a:cs typeface="Franklin Gothic Book" pitchFamily="18" charset="0"/>
              </a:rPr>
              <a:t>levels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1003300" y="1574800"/>
            <a:ext cx="7277100" cy="1917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500"/>
              </a:lnSpc>
              <a:tabLst>
                <a:tab pos="266700" algn="l"/>
              </a:tabLst>
            </a:pPr>
            <a:r>
              <a:rPr lang="en-US" altLang="zh-CN" sz="2723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3204" i="1" dirty="0" smtClean="0">
                <a:solidFill>
                  <a:srgbClr val="0000FF"/>
                </a:solidFill>
                <a:latin typeface="Perpetua" pitchFamily="18" charset="0"/>
                <a:cs typeface="Perpetua" pitchFamily="18" charset="0"/>
              </a:rPr>
              <a:t>Height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FF"/>
                </a:solidFill>
                <a:latin typeface="Perpetua" pitchFamily="18" charset="0"/>
                <a:cs typeface="Perpetua" pitchFamily="18" charset="0"/>
              </a:rPr>
              <a:t>of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FF"/>
                </a:solidFill>
                <a:latin typeface="Perpetua" pitchFamily="18" charset="0"/>
                <a:cs typeface="Perpetua" pitchFamily="18" charset="0"/>
              </a:rPr>
              <a:t>Instrument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FF"/>
                </a:solidFill>
                <a:latin typeface="Perpetua" pitchFamily="18" charset="0"/>
                <a:cs typeface="Perpetua" pitchFamily="18" charset="0"/>
              </a:rPr>
              <a:t>Method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:-This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method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consist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of</a:t>
            </a:r>
          </a:p>
          <a:p>
            <a:pPr>
              <a:lnSpc>
                <a:spcPts val="3800"/>
              </a:lnSpc>
              <a:tabLst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3206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finding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H.I.for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every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setup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of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instrument,and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then</a:t>
            </a:r>
          </a:p>
          <a:p>
            <a:pPr>
              <a:lnSpc>
                <a:spcPts val="3800"/>
              </a:lnSpc>
              <a:tabLst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obtaining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R.L.of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point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of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reference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with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respect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to</a:t>
            </a:r>
          </a:p>
          <a:p>
            <a:pPr>
              <a:lnSpc>
                <a:spcPts val="3800"/>
              </a:lnSpc>
              <a:tabLst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H.I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63500" y="69850"/>
            <a:ext cx="9013825" cy="6692898"/>
          </a:xfrm>
          <a:custGeom>
            <a:avLst/>
            <a:gdLst>
              <a:gd name="connsiteX0" fmla="*/ 0 w 9013825"/>
              <a:gd name="connsiteY0" fmla="*/ 329945 h 6692898"/>
              <a:gd name="connsiteX1" fmla="*/ 329895 w 9013825"/>
              <a:gd name="connsiteY1" fmla="*/ 0 h 6692898"/>
              <a:gd name="connsiteX2" fmla="*/ 329895 w 9013825"/>
              <a:gd name="connsiteY2" fmla="*/ 0 h 6692898"/>
              <a:gd name="connsiteX3" fmla="*/ 329895 w 9013825"/>
              <a:gd name="connsiteY3" fmla="*/ 0 h 6692898"/>
              <a:gd name="connsiteX4" fmla="*/ 8683879 w 9013825"/>
              <a:gd name="connsiteY4" fmla="*/ 0 h 6692898"/>
              <a:gd name="connsiteX5" fmla="*/ 8683879 w 9013825"/>
              <a:gd name="connsiteY5" fmla="*/ 0 h 6692898"/>
              <a:gd name="connsiteX6" fmla="*/ 9013825 w 9013825"/>
              <a:gd name="connsiteY6" fmla="*/ 329945 h 6692898"/>
              <a:gd name="connsiteX7" fmla="*/ 9013825 w 9013825"/>
              <a:gd name="connsiteY7" fmla="*/ 329945 h 6692898"/>
              <a:gd name="connsiteX8" fmla="*/ 9013825 w 9013825"/>
              <a:gd name="connsiteY8" fmla="*/ 329945 h 6692898"/>
              <a:gd name="connsiteX9" fmla="*/ 9013825 w 9013825"/>
              <a:gd name="connsiteY9" fmla="*/ 6363004 h 6692898"/>
              <a:gd name="connsiteX10" fmla="*/ 9013825 w 9013825"/>
              <a:gd name="connsiteY10" fmla="*/ 6363004 h 6692898"/>
              <a:gd name="connsiteX11" fmla="*/ 8683879 w 9013825"/>
              <a:gd name="connsiteY11" fmla="*/ 6692898 h 6692898"/>
              <a:gd name="connsiteX12" fmla="*/ 8683879 w 9013825"/>
              <a:gd name="connsiteY12" fmla="*/ 6692898 h 6692898"/>
              <a:gd name="connsiteX13" fmla="*/ 8683879 w 9013825"/>
              <a:gd name="connsiteY13" fmla="*/ 6692898 h 6692898"/>
              <a:gd name="connsiteX14" fmla="*/ 329895 w 9013825"/>
              <a:gd name="connsiteY14" fmla="*/ 6692898 h 6692898"/>
              <a:gd name="connsiteX15" fmla="*/ 329895 w 9013825"/>
              <a:gd name="connsiteY15" fmla="*/ 6692898 h 6692898"/>
              <a:gd name="connsiteX16" fmla="*/ 0 w 9013825"/>
              <a:gd name="connsiteY16" fmla="*/ 6363004 h 6692898"/>
              <a:gd name="connsiteX17" fmla="*/ 0 w 9013825"/>
              <a:gd name="connsiteY17" fmla="*/ 6363004 h 6692898"/>
              <a:gd name="connsiteX18" fmla="*/ 0 w 9013825"/>
              <a:gd name="connsiteY18" fmla="*/ 329945 h 66928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9013825" h="6692898">
                <a:moveTo>
                  <a:pt x="0" y="329945"/>
                </a:moveTo>
                <a:cubicBezTo>
                  <a:pt x="0" y="147700"/>
                  <a:pt x="147700" y="0"/>
                  <a:pt x="329895" y="0"/>
                </a:cubicBezTo>
                <a:cubicBezTo>
                  <a:pt x="329895" y="0"/>
                  <a:pt x="329895" y="0"/>
                  <a:pt x="329895" y="0"/>
                </a:cubicBezTo>
                <a:lnTo>
                  <a:pt x="329895" y="0"/>
                </a:lnTo>
                <a:lnTo>
                  <a:pt x="8683879" y="0"/>
                </a:lnTo>
                <a:lnTo>
                  <a:pt x="8683879" y="0"/>
                </a:lnTo>
                <a:cubicBezTo>
                  <a:pt x="8866123" y="0"/>
                  <a:pt x="9013825" y="147700"/>
                  <a:pt x="9013825" y="329945"/>
                </a:cubicBezTo>
                <a:cubicBezTo>
                  <a:pt x="9013825" y="329945"/>
                  <a:pt x="9013825" y="329945"/>
                  <a:pt x="9013825" y="329945"/>
                </a:cubicBezTo>
                <a:lnTo>
                  <a:pt x="9013825" y="329945"/>
                </a:lnTo>
                <a:lnTo>
                  <a:pt x="9013825" y="6363004"/>
                </a:lnTo>
                <a:lnTo>
                  <a:pt x="9013825" y="6363004"/>
                </a:lnTo>
                <a:cubicBezTo>
                  <a:pt x="9013825" y="6545198"/>
                  <a:pt x="8866123" y="6692898"/>
                  <a:pt x="8683879" y="6692898"/>
                </a:cubicBezTo>
                <a:cubicBezTo>
                  <a:pt x="8683879" y="6692898"/>
                  <a:pt x="8683879" y="6692898"/>
                  <a:pt x="8683879" y="6692898"/>
                </a:cubicBezTo>
                <a:lnTo>
                  <a:pt x="8683879" y="6692898"/>
                </a:lnTo>
                <a:lnTo>
                  <a:pt x="329895" y="6692898"/>
                </a:lnTo>
                <a:lnTo>
                  <a:pt x="329895" y="6692898"/>
                </a:lnTo>
                <a:cubicBezTo>
                  <a:pt x="147700" y="6692898"/>
                  <a:pt x="0" y="6545198"/>
                  <a:pt x="0" y="6363004"/>
                </a:cubicBezTo>
                <a:cubicBezTo>
                  <a:pt x="0" y="6363004"/>
                  <a:pt x="0" y="6363004"/>
                  <a:pt x="0" y="6363004"/>
                </a:cubicBezTo>
                <a:lnTo>
                  <a:pt x="0" y="329945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57150" y="63500"/>
            <a:ext cx="9026525" cy="6705598"/>
          </a:xfrm>
          <a:custGeom>
            <a:avLst/>
            <a:gdLst>
              <a:gd name="connsiteX0" fmla="*/ 6350 w 9026525"/>
              <a:gd name="connsiteY0" fmla="*/ 336295 h 6705598"/>
              <a:gd name="connsiteX1" fmla="*/ 336245 w 9026525"/>
              <a:gd name="connsiteY1" fmla="*/ 6350 h 6705598"/>
              <a:gd name="connsiteX2" fmla="*/ 336245 w 9026525"/>
              <a:gd name="connsiteY2" fmla="*/ 6350 h 6705598"/>
              <a:gd name="connsiteX3" fmla="*/ 336245 w 9026525"/>
              <a:gd name="connsiteY3" fmla="*/ 6350 h 6705598"/>
              <a:gd name="connsiteX4" fmla="*/ 8690229 w 9026525"/>
              <a:gd name="connsiteY4" fmla="*/ 6350 h 6705598"/>
              <a:gd name="connsiteX5" fmla="*/ 8690229 w 9026525"/>
              <a:gd name="connsiteY5" fmla="*/ 6350 h 6705598"/>
              <a:gd name="connsiteX6" fmla="*/ 9020175 w 9026525"/>
              <a:gd name="connsiteY6" fmla="*/ 336295 h 6705598"/>
              <a:gd name="connsiteX7" fmla="*/ 9020175 w 9026525"/>
              <a:gd name="connsiteY7" fmla="*/ 336295 h 6705598"/>
              <a:gd name="connsiteX8" fmla="*/ 9020175 w 9026525"/>
              <a:gd name="connsiteY8" fmla="*/ 336295 h 6705598"/>
              <a:gd name="connsiteX9" fmla="*/ 9020175 w 9026525"/>
              <a:gd name="connsiteY9" fmla="*/ 6369354 h 6705598"/>
              <a:gd name="connsiteX10" fmla="*/ 9020175 w 9026525"/>
              <a:gd name="connsiteY10" fmla="*/ 6369354 h 6705598"/>
              <a:gd name="connsiteX11" fmla="*/ 8690229 w 9026525"/>
              <a:gd name="connsiteY11" fmla="*/ 6699248 h 6705598"/>
              <a:gd name="connsiteX12" fmla="*/ 8690229 w 9026525"/>
              <a:gd name="connsiteY12" fmla="*/ 6699248 h 6705598"/>
              <a:gd name="connsiteX13" fmla="*/ 8690229 w 9026525"/>
              <a:gd name="connsiteY13" fmla="*/ 6699248 h 6705598"/>
              <a:gd name="connsiteX14" fmla="*/ 336245 w 9026525"/>
              <a:gd name="connsiteY14" fmla="*/ 6699248 h 6705598"/>
              <a:gd name="connsiteX15" fmla="*/ 336245 w 9026525"/>
              <a:gd name="connsiteY15" fmla="*/ 6699248 h 6705598"/>
              <a:gd name="connsiteX16" fmla="*/ 6350 w 9026525"/>
              <a:gd name="connsiteY16" fmla="*/ 6369354 h 6705598"/>
              <a:gd name="connsiteX17" fmla="*/ 6350 w 9026525"/>
              <a:gd name="connsiteY17" fmla="*/ 6369354 h 6705598"/>
              <a:gd name="connsiteX18" fmla="*/ 6350 w 9026525"/>
              <a:gd name="connsiteY18" fmla="*/ 336295 h 67055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9026525" h="6705598">
                <a:moveTo>
                  <a:pt x="6350" y="336295"/>
                </a:moveTo>
                <a:cubicBezTo>
                  <a:pt x="6350" y="154050"/>
                  <a:pt x="154050" y="6350"/>
                  <a:pt x="336245" y="6350"/>
                </a:cubicBezTo>
                <a:cubicBezTo>
                  <a:pt x="336245" y="6350"/>
                  <a:pt x="336245" y="6350"/>
                  <a:pt x="336245" y="6350"/>
                </a:cubicBezTo>
                <a:lnTo>
                  <a:pt x="336245" y="6350"/>
                </a:lnTo>
                <a:lnTo>
                  <a:pt x="8690229" y="6350"/>
                </a:lnTo>
                <a:lnTo>
                  <a:pt x="8690229" y="6350"/>
                </a:lnTo>
                <a:cubicBezTo>
                  <a:pt x="8872473" y="6350"/>
                  <a:pt x="9020175" y="154050"/>
                  <a:pt x="9020175" y="336295"/>
                </a:cubicBezTo>
                <a:cubicBezTo>
                  <a:pt x="9020175" y="336295"/>
                  <a:pt x="9020175" y="336295"/>
                  <a:pt x="9020175" y="336295"/>
                </a:cubicBezTo>
                <a:lnTo>
                  <a:pt x="9020175" y="336295"/>
                </a:lnTo>
                <a:lnTo>
                  <a:pt x="9020175" y="6369354"/>
                </a:lnTo>
                <a:lnTo>
                  <a:pt x="9020175" y="6369354"/>
                </a:lnTo>
                <a:cubicBezTo>
                  <a:pt x="9020175" y="6551548"/>
                  <a:pt x="8872473" y="6699248"/>
                  <a:pt x="8690229" y="6699248"/>
                </a:cubicBezTo>
                <a:cubicBezTo>
                  <a:pt x="8690229" y="6699248"/>
                  <a:pt x="8690229" y="6699248"/>
                  <a:pt x="8690229" y="6699248"/>
                </a:cubicBezTo>
                <a:lnTo>
                  <a:pt x="8690229" y="6699248"/>
                </a:lnTo>
                <a:lnTo>
                  <a:pt x="336245" y="6699248"/>
                </a:lnTo>
                <a:lnTo>
                  <a:pt x="336245" y="6699248"/>
                </a:lnTo>
                <a:cubicBezTo>
                  <a:pt x="154050" y="6699248"/>
                  <a:pt x="6350" y="6551548"/>
                  <a:pt x="6350" y="6369354"/>
                </a:cubicBezTo>
                <a:cubicBezTo>
                  <a:pt x="6350" y="6369354"/>
                  <a:pt x="6350" y="6369354"/>
                  <a:pt x="6350" y="6369354"/>
                </a:cubicBezTo>
                <a:lnTo>
                  <a:pt x="6350" y="336295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1003300" y="762000"/>
            <a:ext cx="3771900" cy="558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/>
            </a:pPr>
            <a:r>
              <a:rPr lang="en-US" altLang="zh-CN" sz="3995" dirty="0" smtClean="0">
                <a:solidFill>
                  <a:srgbClr val="0000FF"/>
                </a:solidFill>
                <a:latin typeface="Franklin Gothic Book" pitchFamily="18" charset="0"/>
                <a:cs typeface="Franklin Gothic Book" pitchFamily="18" charset="0"/>
              </a:rPr>
              <a:t>Object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dirty="0" smtClean="0">
                <a:solidFill>
                  <a:srgbClr val="0000FF"/>
                </a:solidFill>
                <a:latin typeface="Franklin Gothic Book" pitchFamily="18" charset="0"/>
                <a:cs typeface="Franklin Gothic Book" pitchFamily="18" charset="0"/>
              </a:rPr>
              <a:t>of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dirty="0" smtClean="0">
                <a:solidFill>
                  <a:srgbClr val="0000FF"/>
                </a:solidFill>
                <a:latin typeface="Franklin Gothic Book" pitchFamily="18" charset="0"/>
                <a:cs typeface="Franklin Gothic Book" pitchFamily="18" charset="0"/>
              </a:rPr>
              <a:t>levelling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1003300" y="1524000"/>
            <a:ext cx="5092700" cy="558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/>
            </a:pPr>
            <a:r>
              <a:rPr lang="en-US" altLang="zh-CN" sz="3395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39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objective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of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levelling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is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to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1003300" y="2260600"/>
            <a:ext cx="7378700" cy="1778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>
                <a:tab pos="266700" algn="l"/>
              </a:tabLst>
            </a:pPr>
            <a:r>
              <a:rPr lang="en-US" altLang="zh-CN" sz="3398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3998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1)</a:t>
            </a:r>
            <a:r>
              <a:rPr lang="en-US" altLang="zh-CN" sz="39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8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Find</a:t>
            </a:r>
            <a:r>
              <a:rPr lang="en-US" altLang="zh-CN" sz="39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8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</a:t>
            </a:r>
            <a:r>
              <a:rPr lang="en-US" altLang="zh-CN" sz="39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8" i="1" dirty="0" smtClean="0">
                <a:solidFill>
                  <a:srgbClr val="0000FF"/>
                </a:solidFill>
                <a:latin typeface="Perpetua" pitchFamily="18" charset="0"/>
                <a:cs typeface="Perpetua" pitchFamily="18" charset="0"/>
              </a:rPr>
              <a:t>elevation</a:t>
            </a:r>
            <a:r>
              <a:rPr lang="en-US" altLang="zh-CN" sz="39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8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of</a:t>
            </a:r>
            <a:r>
              <a:rPr lang="en-US" altLang="zh-CN" sz="39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8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given</a:t>
            </a:r>
            <a:r>
              <a:rPr lang="en-US" altLang="zh-CN" sz="39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8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point</a:t>
            </a:r>
            <a:r>
              <a:rPr lang="en-US" altLang="zh-CN" sz="39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8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with</a:t>
            </a:r>
          </a:p>
          <a:p>
            <a:pPr>
              <a:lnSpc>
                <a:spcPts val="4700"/>
              </a:lnSpc>
              <a:tabLst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39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respect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to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some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assumed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reference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line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called</a:t>
            </a:r>
          </a:p>
          <a:p>
            <a:pPr>
              <a:lnSpc>
                <a:spcPts val="4800"/>
              </a:lnSpc>
              <a:tabLst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3998" i="1" dirty="0" smtClean="0">
                <a:solidFill>
                  <a:srgbClr val="0000FF"/>
                </a:solidFill>
                <a:latin typeface="Perpetua" pitchFamily="18" charset="0"/>
                <a:cs typeface="Perpetua" pitchFamily="18" charset="0"/>
              </a:rPr>
              <a:t>datum</a:t>
            </a:r>
            <a:r>
              <a:rPr lang="en-US" altLang="zh-CN" sz="3998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.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1003300" y="4114800"/>
            <a:ext cx="6908800" cy="558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/>
            </a:pPr>
            <a:r>
              <a:rPr lang="en-US" altLang="zh-CN" sz="3395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39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2)To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i="1" dirty="0" smtClean="0">
                <a:solidFill>
                  <a:srgbClr val="0000FF"/>
                </a:solidFill>
                <a:latin typeface="Perpetua" pitchFamily="18" charset="0"/>
                <a:cs typeface="Perpetua" pitchFamily="18" charset="0"/>
              </a:rPr>
              <a:t>establish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point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at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required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i="1" dirty="0" smtClean="0">
                <a:solidFill>
                  <a:srgbClr val="0000FF"/>
                </a:solidFill>
                <a:latin typeface="Perpetua" pitchFamily="18" charset="0"/>
                <a:cs typeface="Perpetua" pitchFamily="18" charset="0"/>
              </a:rPr>
              <a:t>elevation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1270000" y="4724400"/>
            <a:ext cx="3606800" cy="558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/>
            </a:pPr>
            <a:r>
              <a:rPr lang="en-US" altLang="zh-CN" sz="39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with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respect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to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i="1" dirty="0" smtClean="0">
                <a:solidFill>
                  <a:srgbClr val="0000FF"/>
                </a:solidFill>
                <a:latin typeface="Perpetua" pitchFamily="18" charset="0"/>
                <a:cs typeface="Perpetua" pitchFamily="18" charset="0"/>
              </a:rPr>
              <a:t>datum</a:t>
            </a:r>
            <a:r>
              <a:rPr lang="en-US" altLang="zh-CN" sz="39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63500" y="69850"/>
            <a:ext cx="9013825" cy="6692898"/>
          </a:xfrm>
          <a:custGeom>
            <a:avLst/>
            <a:gdLst>
              <a:gd name="connsiteX0" fmla="*/ 0 w 9013825"/>
              <a:gd name="connsiteY0" fmla="*/ 329945 h 6692898"/>
              <a:gd name="connsiteX1" fmla="*/ 329895 w 9013825"/>
              <a:gd name="connsiteY1" fmla="*/ 0 h 6692898"/>
              <a:gd name="connsiteX2" fmla="*/ 329895 w 9013825"/>
              <a:gd name="connsiteY2" fmla="*/ 0 h 6692898"/>
              <a:gd name="connsiteX3" fmla="*/ 329895 w 9013825"/>
              <a:gd name="connsiteY3" fmla="*/ 0 h 6692898"/>
              <a:gd name="connsiteX4" fmla="*/ 8683879 w 9013825"/>
              <a:gd name="connsiteY4" fmla="*/ 0 h 6692898"/>
              <a:gd name="connsiteX5" fmla="*/ 8683879 w 9013825"/>
              <a:gd name="connsiteY5" fmla="*/ 0 h 6692898"/>
              <a:gd name="connsiteX6" fmla="*/ 9013825 w 9013825"/>
              <a:gd name="connsiteY6" fmla="*/ 329945 h 6692898"/>
              <a:gd name="connsiteX7" fmla="*/ 9013825 w 9013825"/>
              <a:gd name="connsiteY7" fmla="*/ 329945 h 6692898"/>
              <a:gd name="connsiteX8" fmla="*/ 9013825 w 9013825"/>
              <a:gd name="connsiteY8" fmla="*/ 329945 h 6692898"/>
              <a:gd name="connsiteX9" fmla="*/ 9013825 w 9013825"/>
              <a:gd name="connsiteY9" fmla="*/ 6363004 h 6692898"/>
              <a:gd name="connsiteX10" fmla="*/ 9013825 w 9013825"/>
              <a:gd name="connsiteY10" fmla="*/ 6363004 h 6692898"/>
              <a:gd name="connsiteX11" fmla="*/ 8683879 w 9013825"/>
              <a:gd name="connsiteY11" fmla="*/ 6692898 h 6692898"/>
              <a:gd name="connsiteX12" fmla="*/ 8683879 w 9013825"/>
              <a:gd name="connsiteY12" fmla="*/ 6692898 h 6692898"/>
              <a:gd name="connsiteX13" fmla="*/ 8683879 w 9013825"/>
              <a:gd name="connsiteY13" fmla="*/ 6692898 h 6692898"/>
              <a:gd name="connsiteX14" fmla="*/ 329895 w 9013825"/>
              <a:gd name="connsiteY14" fmla="*/ 6692898 h 6692898"/>
              <a:gd name="connsiteX15" fmla="*/ 329895 w 9013825"/>
              <a:gd name="connsiteY15" fmla="*/ 6692898 h 6692898"/>
              <a:gd name="connsiteX16" fmla="*/ 0 w 9013825"/>
              <a:gd name="connsiteY16" fmla="*/ 6363004 h 6692898"/>
              <a:gd name="connsiteX17" fmla="*/ 0 w 9013825"/>
              <a:gd name="connsiteY17" fmla="*/ 6363004 h 6692898"/>
              <a:gd name="connsiteX18" fmla="*/ 0 w 9013825"/>
              <a:gd name="connsiteY18" fmla="*/ 329945 h 66928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9013825" h="6692898">
                <a:moveTo>
                  <a:pt x="0" y="329945"/>
                </a:moveTo>
                <a:cubicBezTo>
                  <a:pt x="0" y="147700"/>
                  <a:pt x="147700" y="0"/>
                  <a:pt x="329895" y="0"/>
                </a:cubicBezTo>
                <a:cubicBezTo>
                  <a:pt x="329895" y="0"/>
                  <a:pt x="329895" y="0"/>
                  <a:pt x="329895" y="0"/>
                </a:cubicBezTo>
                <a:lnTo>
                  <a:pt x="329895" y="0"/>
                </a:lnTo>
                <a:lnTo>
                  <a:pt x="8683879" y="0"/>
                </a:lnTo>
                <a:lnTo>
                  <a:pt x="8683879" y="0"/>
                </a:lnTo>
                <a:cubicBezTo>
                  <a:pt x="8866123" y="0"/>
                  <a:pt x="9013825" y="147700"/>
                  <a:pt x="9013825" y="329945"/>
                </a:cubicBezTo>
                <a:cubicBezTo>
                  <a:pt x="9013825" y="329945"/>
                  <a:pt x="9013825" y="329945"/>
                  <a:pt x="9013825" y="329945"/>
                </a:cubicBezTo>
                <a:lnTo>
                  <a:pt x="9013825" y="329945"/>
                </a:lnTo>
                <a:lnTo>
                  <a:pt x="9013825" y="6363004"/>
                </a:lnTo>
                <a:lnTo>
                  <a:pt x="9013825" y="6363004"/>
                </a:lnTo>
                <a:cubicBezTo>
                  <a:pt x="9013825" y="6545198"/>
                  <a:pt x="8866123" y="6692898"/>
                  <a:pt x="8683879" y="6692898"/>
                </a:cubicBezTo>
                <a:cubicBezTo>
                  <a:pt x="8683879" y="6692898"/>
                  <a:pt x="8683879" y="6692898"/>
                  <a:pt x="8683879" y="6692898"/>
                </a:cubicBezTo>
                <a:lnTo>
                  <a:pt x="8683879" y="6692898"/>
                </a:lnTo>
                <a:lnTo>
                  <a:pt x="329895" y="6692898"/>
                </a:lnTo>
                <a:lnTo>
                  <a:pt x="329895" y="6692898"/>
                </a:lnTo>
                <a:cubicBezTo>
                  <a:pt x="147700" y="6692898"/>
                  <a:pt x="0" y="6545198"/>
                  <a:pt x="0" y="6363004"/>
                </a:cubicBezTo>
                <a:cubicBezTo>
                  <a:pt x="0" y="6363004"/>
                  <a:pt x="0" y="6363004"/>
                  <a:pt x="0" y="6363004"/>
                </a:cubicBezTo>
                <a:lnTo>
                  <a:pt x="0" y="329945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57150" y="63500"/>
            <a:ext cx="9026525" cy="6705598"/>
          </a:xfrm>
          <a:custGeom>
            <a:avLst/>
            <a:gdLst>
              <a:gd name="connsiteX0" fmla="*/ 6350 w 9026525"/>
              <a:gd name="connsiteY0" fmla="*/ 336295 h 6705598"/>
              <a:gd name="connsiteX1" fmla="*/ 336245 w 9026525"/>
              <a:gd name="connsiteY1" fmla="*/ 6350 h 6705598"/>
              <a:gd name="connsiteX2" fmla="*/ 336245 w 9026525"/>
              <a:gd name="connsiteY2" fmla="*/ 6350 h 6705598"/>
              <a:gd name="connsiteX3" fmla="*/ 336245 w 9026525"/>
              <a:gd name="connsiteY3" fmla="*/ 6350 h 6705598"/>
              <a:gd name="connsiteX4" fmla="*/ 8690229 w 9026525"/>
              <a:gd name="connsiteY4" fmla="*/ 6350 h 6705598"/>
              <a:gd name="connsiteX5" fmla="*/ 8690229 w 9026525"/>
              <a:gd name="connsiteY5" fmla="*/ 6350 h 6705598"/>
              <a:gd name="connsiteX6" fmla="*/ 9020175 w 9026525"/>
              <a:gd name="connsiteY6" fmla="*/ 336295 h 6705598"/>
              <a:gd name="connsiteX7" fmla="*/ 9020175 w 9026525"/>
              <a:gd name="connsiteY7" fmla="*/ 336295 h 6705598"/>
              <a:gd name="connsiteX8" fmla="*/ 9020175 w 9026525"/>
              <a:gd name="connsiteY8" fmla="*/ 336295 h 6705598"/>
              <a:gd name="connsiteX9" fmla="*/ 9020175 w 9026525"/>
              <a:gd name="connsiteY9" fmla="*/ 6369354 h 6705598"/>
              <a:gd name="connsiteX10" fmla="*/ 9020175 w 9026525"/>
              <a:gd name="connsiteY10" fmla="*/ 6369354 h 6705598"/>
              <a:gd name="connsiteX11" fmla="*/ 8690229 w 9026525"/>
              <a:gd name="connsiteY11" fmla="*/ 6699248 h 6705598"/>
              <a:gd name="connsiteX12" fmla="*/ 8690229 w 9026525"/>
              <a:gd name="connsiteY12" fmla="*/ 6699248 h 6705598"/>
              <a:gd name="connsiteX13" fmla="*/ 8690229 w 9026525"/>
              <a:gd name="connsiteY13" fmla="*/ 6699248 h 6705598"/>
              <a:gd name="connsiteX14" fmla="*/ 336245 w 9026525"/>
              <a:gd name="connsiteY14" fmla="*/ 6699248 h 6705598"/>
              <a:gd name="connsiteX15" fmla="*/ 336245 w 9026525"/>
              <a:gd name="connsiteY15" fmla="*/ 6699248 h 6705598"/>
              <a:gd name="connsiteX16" fmla="*/ 6350 w 9026525"/>
              <a:gd name="connsiteY16" fmla="*/ 6369354 h 6705598"/>
              <a:gd name="connsiteX17" fmla="*/ 6350 w 9026525"/>
              <a:gd name="connsiteY17" fmla="*/ 6369354 h 6705598"/>
              <a:gd name="connsiteX18" fmla="*/ 6350 w 9026525"/>
              <a:gd name="connsiteY18" fmla="*/ 336295 h 67055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9026525" h="6705598">
                <a:moveTo>
                  <a:pt x="6350" y="336295"/>
                </a:moveTo>
                <a:cubicBezTo>
                  <a:pt x="6350" y="154050"/>
                  <a:pt x="154050" y="6350"/>
                  <a:pt x="336245" y="6350"/>
                </a:cubicBezTo>
                <a:cubicBezTo>
                  <a:pt x="336245" y="6350"/>
                  <a:pt x="336245" y="6350"/>
                  <a:pt x="336245" y="6350"/>
                </a:cubicBezTo>
                <a:lnTo>
                  <a:pt x="336245" y="6350"/>
                </a:lnTo>
                <a:lnTo>
                  <a:pt x="8690229" y="6350"/>
                </a:lnTo>
                <a:lnTo>
                  <a:pt x="8690229" y="6350"/>
                </a:lnTo>
                <a:cubicBezTo>
                  <a:pt x="8872473" y="6350"/>
                  <a:pt x="9020175" y="154050"/>
                  <a:pt x="9020175" y="336295"/>
                </a:cubicBezTo>
                <a:cubicBezTo>
                  <a:pt x="9020175" y="336295"/>
                  <a:pt x="9020175" y="336295"/>
                  <a:pt x="9020175" y="336295"/>
                </a:cubicBezTo>
                <a:lnTo>
                  <a:pt x="9020175" y="336295"/>
                </a:lnTo>
                <a:lnTo>
                  <a:pt x="9020175" y="6369354"/>
                </a:lnTo>
                <a:lnTo>
                  <a:pt x="9020175" y="6369354"/>
                </a:lnTo>
                <a:cubicBezTo>
                  <a:pt x="9020175" y="6551548"/>
                  <a:pt x="8872473" y="6699248"/>
                  <a:pt x="8690229" y="6699248"/>
                </a:cubicBezTo>
                <a:cubicBezTo>
                  <a:pt x="8690229" y="6699248"/>
                  <a:pt x="8690229" y="6699248"/>
                  <a:pt x="8690229" y="6699248"/>
                </a:cubicBezTo>
                <a:lnTo>
                  <a:pt x="8690229" y="6699248"/>
                </a:lnTo>
                <a:lnTo>
                  <a:pt x="336245" y="6699248"/>
                </a:lnTo>
                <a:lnTo>
                  <a:pt x="336245" y="6699248"/>
                </a:lnTo>
                <a:cubicBezTo>
                  <a:pt x="154050" y="6699248"/>
                  <a:pt x="6350" y="6551548"/>
                  <a:pt x="6350" y="6369354"/>
                </a:cubicBezTo>
                <a:cubicBezTo>
                  <a:pt x="6350" y="6369354"/>
                  <a:pt x="6350" y="6369354"/>
                  <a:pt x="6350" y="6369354"/>
                </a:cubicBezTo>
                <a:lnTo>
                  <a:pt x="6350" y="336295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731837" y="2663825"/>
            <a:ext cx="7931213" cy="512952"/>
          </a:xfrm>
          <a:custGeom>
            <a:avLst/>
            <a:gdLst>
              <a:gd name="connsiteX0" fmla="*/ 6350 w 7931213"/>
              <a:gd name="connsiteY0" fmla="*/ 433070 h 512952"/>
              <a:gd name="connsiteX1" fmla="*/ 345503 w 7931213"/>
              <a:gd name="connsiteY1" fmla="*/ 403605 h 512952"/>
              <a:gd name="connsiteX2" fmla="*/ 463473 w 7931213"/>
              <a:gd name="connsiteY2" fmla="*/ 330073 h 512952"/>
              <a:gd name="connsiteX3" fmla="*/ 581469 w 7931213"/>
              <a:gd name="connsiteY3" fmla="*/ 256539 h 512952"/>
              <a:gd name="connsiteX4" fmla="*/ 655129 w 7931213"/>
              <a:gd name="connsiteY4" fmla="*/ 241807 h 512952"/>
              <a:gd name="connsiteX5" fmla="*/ 728916 w 7931213"/>
              <a:gd name="connsiteY5" fmla="*/ 212344 h 512952"/>
              <a:gd name="connsiteX6" fmla="*/ 773112 w 7931213"/>
              <a:gd name="connsiteY6" fmla="*/ 197611 h 512952"/>
              <a:gd name="connsiteX7" fmla="*/ 891095 w 7931213"/>
              <a:gd name="connsiteY7" fmla="*/ 138810 h 512952"/>
              <a:gd name="connsiteX8" fmla="*/ 935291 w 7931213"/>
              <a:gd name="connsiteY8" fmla="*/ 109347 h 512952"/>
              <a:gd name="connsiteX9" fmla="*/ 1053274 w 7931213"/>
              <a:gd name="connsiteY9" fmla="*/ 65151 h 512952"/>
              <a:gd name="connsiteX10" fmla="*/ 1289240 w 7931213"/>
              <a:gd name="connsiteY10" fmla="*/ 6350 h 512952"/>
              <a:gd name="connsiteX11" fmla="*/ 1436687 w 7931213"/>
              <a:gd name="connsiteY11" fmla="*/ 35814 h 512952"/>
              <a:gd name="connsiteX12" fmla="*/ 1613598 w 7931213"/>
              <a:gd name="connsiteY12" fmla="*/ 50545 h 512952"/>
              <a:gd name="connsiteX13" fmla="*/ 1657921 w 7931213"/>
              <a:gd name="connsiteY13" fmla="*/ 65151 h 512952"/>
              <a:gd name="connsiteX14" fmla="*/ 1702117 w 7931213"/>
              <a:gd name="connsiteY14" fmla="*/ 94614 h 512952"/>
              <a:gd name="connsiteX15" fmla="*/ 1879028 w 7931213"/>
              <a:gd name="connsiteY15" fmla="*/ 109347 h 512952"/>
              <a:gd name="connsiteX16" fmla="*/ 1923351 w 7931213"/>
              <a:gd name="connsiteY16" fmla="*/ 124079 h 512952"/>
              <a:gd name="connsiteX17" fmla="*/ 1997011 w 7931213"/>
              <a:gd name="connsiteY17" fmla="*/ 138810 h 512952"/>
              <a:gd name="connsiteX18" fmla="*/ 2026475 w 7931213"/>
              <a:gd name="connsiteY18" fmla="*/ 182879 h 512952"/>
              <a:gd name="connsiteX19" fmla="*/ 2144458 w 7931213"/>
              <a:gd name="connsiteY19" fmla="*/ 197611 h 512952"/>
              <a:gd name="connsiteX20" fmla="*/ 2203513 w 7931213"/>
              <a:gd name="connsiteY20" fmla="*/ 212344 h 512952"/>
              <a:gd name="connsiteX21" fmla="*/ 2262441 w 7931213"/>
              <a:gd name="connsiteY21" fmla="*/ 241807 h 512952"/>
              <a:gd name="connsiteX22" fmla="*/ 2336228 w 7931213"/>
              <a:gd name="connsiteY22" fmla="*/ 212344 h 512952"/>
              <a:gd name="connsiteX23" fmla="*/ 2395156 w 7931213"/>
              <a:gd name="connsiteY23" fmla="*/ 241807 h 512952"/>
              <a:gd name="connsiteX24" fmla="*/ 2439352 w 7931213"/>
              <a:gd name="connsiteY24" fmla="*/ 256539 h 512952"/>
              <a:gd name="connsiteX25" fmla="*/ 2690050 w 7931213"/>
              <a:gd name="connsiteY25" fmla="*/ 315341 h 512952"/>
              <a:gd name="connsiteX26" fmla="*/ 2734246 w 7931213"/>
              <a:gd name="connsiteY26" fmla="*/ 344804 h 512952"/>
              <a:gd name="connsiteX27" fmla="*/ 2970212 w 7931213"/>
              <a:gd name="connsiteY27" fmla="*/ 388873 h 512952"/>
              <a:gd name="connsiteX28" fmla="*/ 3029267 w 7931213"/>
              <a:gd name="connsiteY28" fmla="*/ 418338 h 512952"/>
              <a:gd name="connsiteX29" fmla="*/ 3132391 w 7931213"/>
              <a:gd name="connsiteY29" fmla="*/ 433070 h 512952"/>
              <a:gd name="connsiteX30" fmla="*/ 3397821 w 7931213"/>
              <a:gd name="connsiteY30" fmla="*/ 462533 h 512952"/>
              <a:gd name="connsiteX31" fmla="*/ 4046664 w 7931213"/>
              <a:gd name="connsiteY31" fmla="*/ 506602 h 512952"/>
              <a:gd name="connsiteX32" fmla="*/ 4577524 w 7931213"/>
              <a:gd name="connsiteY32" fmla="*/ 447801 h 512952"/>
              <a:gd name="connsiteX33" fmla="*/ 4651311 w 7931213"/>
              <a:gd name="connsiteY33" fmla="*/ 433070 h 512952"/>
              <a:gd name="connsiteX34" fmla="*/ 4813490 w 7931213"/>
              <a:gd name="connsiteY34" fmla="*/ 388873 h 512952"/>
              <a:gd name="connsiteX35" fmla="*/ 4887150 w 7931213"/>
              <a:gd name="connsiteY35" fmla="*/ 359536 h 512952"/>
              <a:gd name="connsiteX36" fmla="*/ 5447474 w 7931213"/>
              <a:gd name="connsiteY36" fmla="*/ 330073 h 512952"/>
              <a:gd name="connsiteX37" fmla="*/ 5639244 w 7931213"/>
              <a:gd name="connsiteY37" fmla="*/ 300608 h 512952"/>
              <a:gd name="connsiteX38" fmla="*/ 6464998 w 7931213"/>
              <a:gd name="connsiteY38" fmla="*/ 300608 h 512952"/>
              <a:gd name="connsiteX39" fmla="*/ 6538658 w 7931213"/>
              <a:gd name="connsiteY39" fmla="*/ 330073 h 512952"/>
              <a:gd name="connsiteX40" fmla="*/ 6951535 w 7931213"/>
              <a:gd name="connsiteY40" fmla="*/ 300608 h 512952"/>
              <a:gd name="connsiteX41" fmla="*/ 6995858 w 7931213"/>
              <a:gd name="connsiteY41" fmla="*/ 285876 h 512952"/>
              <a:gd name="connsiteX42" fmla="*/ 7143305 w 7931213"/>
              <a:gd name="connsiteY42" fmla="*/ 256539 h 512952"/>
              <a:gd name="connsiteX43" fmla="*/ 7187501 w 7931213"/>
              <a:gd name="connsiteY43" fmla="*/ 241807 h 512952"/>
              <a:gd name="connsiteX44" fmla="*/ 7261288 w 7931213"/>
              <a:gd name="connsiteY44" fmla="*/ 197611 h 512952"/>
              <a:gd name="connsiteX45" fmla="*/ 7334948 w 7931213"/>
              <a:gd name="connsiteY45" fmla="*/ 212344 h 512952"/>
              <a:gd name="connsiteX46" fmla="*/ 7379271 w 7931213"/>
              <a:gd name="connsiteY46" fmla="*/ 256539 h 512952"/>
              <a:gd name="connsiteX47" fmla="*/ 7467663 w 7931213"/>
              <a:gd name="connsiteY47" fmla="*/ 271272 h 512952"/>
              <a:gd name="connsiteX48" fmla="*/ 7526718 w 7931213"/>
              <a:gd name="connsiteY48" fmla="*/ 330073 h 512952"/>
              <a:gd name="connsiteX49" fmla="*/ 7600378 w 7931213"/>
              <a:gd name="connsiteY49" fmla="*/ 359536 h 512952"/>
              <a:gd name="connsiteX50" fmla="*/ 7674165 w 7931213"/>
              <a:gd name="connsiteY50" fmla="*/ 403605 h 512952"/>
              <a:gd name="connsiteX51" fmla="*/ 7777289 w 7931213"/>
              <a:gd name="connsiteY51" fmla="*/ 462533 h 512952"/>
              <a:gd name="connsiteX52" fmla="*/ 7924863 w 7931213"/>
              <a:gd name="connsiteY52" fmla="*/ 491870 h 51295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  <a:cxn ang="47">
                <a:pos x="connsiteX47" y="connsiteY47"/>
              </a:cxn>
              <a:cxn ang="48">
                <a:pos x="connsiteX48" y="connsiteY48"/>
              </a:cxn>
              <a:cxn ang="49">
                <a:pos x="connsiteX49" y="connsiteY49"/>
              </a:cxn>
              <a:cxn ang="50">
                <a:pos x="connsiteX50" y="connsiteY50"/>
              </a:cxn>
              <a:cxn ang="51">
                <a:pos x="connsiteX51" y="connsiteY51"/>
              </a:cxn>
              <a:cxn ang="52">
                <a:pos x="connsiteX52" y="connsiteY52"/>
              </a:cxn>
            </a:cxnLst>
            <a:rect l="l" t="t" r="r" b="b"/>
            <a:pathLst>
              <a:path w="7931213" h="512952">
                <a:moveTo>
                  <a:pt x="6350" y="433070"/>
                </a:moveTo>
                <a:cubicBezTo>
                  <a:pt x="119405" y="423291"/>
                  <a:pt x="233159" y="419607"/>
                  <a:pt x="345503" y="403605"/>
                </a:cubicBezTo>
                <a:cubicBezTo>
                  <a:pt x="434924" y="390905"/>
                  <a:pt x="403402" y="373633"/>
                  <a:pt x="463473" y="330073"/>
                </a:cubicBezTo>
                <a:cubicBezTo>
                  <a:pt x="500964" y="302895"/>
                  <a:pt x="539305" y="275844"/>
                  <a:pt x="581469" y="256539"/>
                </a:cubicBezTo>
                <a:cubicBezTo>
                  <a:pt x="604202" y="245998"/>
                  <a:pt x="631126" y="248920"/>
                  <a:pt x="655129" y="241807"/>
                </a:cubicBezTo>
                <a:cubicBezTo>
                  <a:pt x="680529" y="234188"/>
                  <a:pt x="704151" y="221614"/>
                  <a:pt x="728916" y="212344"/>
                </a:cubicBezTo>
                <a:cubicBezTo>
                  <a:pt x="743394" y="206882"/>
                  <a:pt x="758380" y="202564"/>
                  <a:pt x="773112" y="197611"/>
                </a:cubicBezTo>
                <a:cubicBezTo>
                  <a:pt x="875601" y="129413"/>
                  <a:pt x="746823" y="210820"/>
                  <a:pt x="891095" y="138810"/>
                </a:cubicBezTo>
                <a:cubicBezTo>
                  <a:pt x="906970" y="130810"/>
                  <a:pt x="919416" y="117220"/>
                  <a:pt x="935291" y="109347"/>
                </a:cubicBezTo>
                <a:cubicBezTo>
                  <a:pt x="970597" y="91694"/>
                  <a:pt x="1015047" y="77977"/>
                  <a:pt x="1053274" y="65151"/>
                </a:cubicBezTo>
                <a:cubicBezTo>
                  <a:pt x="1138110" y="8763"/>
                  <a:pt x="1128331" y="6350"/>
                  <a:pt x="1289240" y="6350"/>
                </a:cubicBezTo>
                <a:cubicBezTo>
                  <a:pt x="1339405" y="6350"/>
                  <a:pt x="1387030" y="29082"/>
                  <a:pt x="1436687" y="35814"/>
                </a:cubicBezTo>
                <a:cubicBezTo>
                  <a:pt x="1495361" y="43814"/>
                  <a:pt x="1554670" y="45592"/>
                  <a:pt x="1613598" y="50545"/>
                </a:cubicBezTo>
                <a:cubicBezTo>
                  <a:pt x="1628330" y="55372"/>
                  <a:pt x="1643951" y="58292"/>
                  <a:pt x="1657921" y="65151"/>
                </a:cubicBezTo>
                <a:cubicBezTo>
                  <a:pt x="1673669" y="73151"/>
                  <a:pt x="1684718" y="91185"/>
                  <a:pt x="1702117" y="94614"/>
                </a:cubicBezTo>
                <a:cubicBezTo>
                  <a:pt x="1760156" y="106172"/>
                  <a:pt x="1820100" y="104394"/>
                  <a:pt x="1879028" y="109347"/>
                </a:cubicBezTo>
                <a:cubicBezTo>
                  <a:pt x="1893760" y="114300"/>
                  <a:pt x="1908238" y="120269"/>
                  <a:pt x="1923351" y="124079"/>
                </a:cubicBezTo>
                <a:cubicBezTo>
                  <a:pt x="1947608" y="130175"/>
                  <a:pt x="1975294" y="126364"/>
                  <a:pt x="1997011" y="138810"/>
                </a:cubicBezTo>
                <a:cubicBezTo>
                  <a:pt x="2012378" y="147573"/>
                  <a:pt x="2010092" y="176402"/>
                  <a:pt x="2026475" y="182879"/>
                </a:cubicBezTo>
                <a:cubicBezTo>
                  <a:pt x="2063305" y="197611"/>
                  <a:pt x="2105215" y="192785"/>
                  <a:pt x="2144458" y="197611"/>
                </a:cubicBezTo>
                <a:cubicBezTo>
                  <a:pt x="2175954" y="291973"/>
                  <a:pt x="2133536" y="212344"/>
                  <a:pt x="2203513" y="212344"/>
                </a:cubicBezTo>
                <a:cubicBezTo>
                  <a:pt x="2225484" y="212344"/>
                  <a:pt x="2242756" y="232029"/>
                  <a:pt x="2262441" y="241807"/>
                </a:cubicBezTo>
                <a:cubicBezTo>
                  <a:pt x="2287079" y="232029"/>
                  <a:pt x="2309685" y="212344"/>
                  <a:pt x="2336228" y="212344"/>
                </a:cubicBezTo>
                <a:cubicBezTo>
                  <a:pt x="2358199" y="212344"/>
                  <a:pt x="2374963" y="233172"/>
                  <a:pt x="2395156" y="241807"/>
                </a:cubicBezTo>
                <a:cubicBezTo>
                  <a:pt x="2409380" y="247904"/>
                  <a:pt x="2424493" y="252095"/>
                  <a:pt x="2439352" y="256539"/>
                </a:cubicBezTo>
                <a:cubicBezTo>
                  <a:pt x="2569146" y="295401"/>
                  <a:pt x="2537904" y="284988"/>
                  <a:pt x="2690050" y="315341"/>
                </a:cubicBezTo>
                <a:cubicBezTo>
                  <a:pt x="2704782" y="325120"/>
                  <a:pt x="2717355" y="339598"/>
                  <a:pt x="2734246" y="344804"/>
                </a:cubicBezTo>
                <a:cubicBezTo>
                  <a:pt x="2776156" y="357632"/>
                  <a:pt x="2912808" y="379348"/>
                  <a:pt x="2970212" y="388873"/>
                </a:cubicBezTo>
                <a:cubicBezTo>
                  <a:pt x="2989897" y="398779"/>
                  <a:pt x="3008058" y="412623"/>
                  <a:pt x="3029267" y="418338"/>
                </a:cubicBezTo>
                <a:cubicBezTo>
                  <a:pt x="3062795" y="427482"/>
                  <a:pt x="3097974" y="428879"/>
                  <a:pt x="3132391" y="433070"/>
                </a:cubicBezTo>
                <a:lnTo>
                  <a:pt x="3397821" y="462533"/>
                </a:lnTo>
                <a:cubicBezTo>
                  <a:pt x="3746055" y="496442"/>
                  <a:pt x="3709098" y="490601"/>
                  <a:pt x="4046664" y="506602"/>
                </a:cubicBezTo>
                <a:cubicBezTo>
                  <a:pt x="4449889" y="444754"/>
                  <a:pt x="3999547" y="509523"/>
                  <a:pt x="4577524" y="447801"/>
                </a:cubicBezTo>
                <a:cubicBezTo>
                  <a:pt x="4602416" y="445135"/>
                  <a:pt x="4626800" y="438657"/>
                  <a:pt x="4651311" y="433070"/>
                </a:cubicBezTo>
                <a:cubicBezTo>
                  <a:pt x="4704270" y="420877"/>
                  <a:pt x="4761420" y="408432"/>
                  <a:pt x="4813490" y="388873"/>
                </a:cubicBezTo>
                <a:cubicBezTo>
                  <a:pt x="4838255" y="379602"/>
                  <a:pt x="4860861" y="361950"/>
                  <a:pt x="4887150" y="359536"/>
                </a:cubicBezTo>
                <a:cubicBezTo>
                  <a:pt x="5073459" y="342264"/>
                  <a:pt x="5260784" y="339851"/>
                  <a:pt x="5447474" y="330073"/>
                </a:cubicBezTo>
                <a:cubicBezTo>
                  <a:pt x="5511355" y="320294"/>
                  <a:pt x="5574601" y="300608"/>
                  <a:pt x="5639244" y="300608"/>
                </a:cubicBezTo>
                <a:cubicBezTo>
                  <a:pt x="6483667" y="300608"/>
                  <a:pt x="6200711" y="476376"/>
                  <a:pt x="6464998" y="300608"/>
                </a:cubicBezTo>
                <a:cubicBezTo>
                  <a:pt x="6489509" y="310514"/>
                  <a:pt x="6512242" y="330073"/>
                  <a:pt x="6538658" y="330073"/>
                </a:cubicBezTo>
                <a:cubicBezTo>
                  <a:pt x="6676707" y="330073"/>
                  <a:pt x="6814248" y="313944"/>
                  <a:pt x="6951535" y="300608"/>
                </a:cubicBezTo>
                <a:cubicBezTo>
                  <a:pt x="6967029" y="299211"/>
                  <a:pt x="6980618" y="289432"/>
                  <a:pt x="6995858" y="285876"/>
                </a:cubicBezTo>
                <a:cubicBezTo>
                  <a:pt x="7044626" y="274701"/>
                  <a:pt x="7094410" y="267716"/>
                  <a:pt x="7143305" y="256539"/>
                </a:cubicBezTo>
                <a:cubicBezTo>
                  <a:pt x="7158418" y="252983"/>
                  <a:pt x="7173658" y="248666"/>
                  <a:pt x="7187501" y="241807"/>
                </a:cubicBezTo>
                <a:cubicBezTo>
                  <a:pt x="7213155" y="228980"/>
                  <a:pt x="7236650" y="212344"/>
                  <a:pt x="7261288" y="197611"/>
                </a:cubicBezTo>
                <a:cubicBezTo>
                  <a:pt x="7285799" y="202564"/>
                  <a:pt x="7312596" y="201167"/>
                  <a:pt x="7334948" y="212344"/>
                </a:cubicBezTo>
                <a:cubicBezTo>
                  <a:pt x="7353617" y="221614"/>
                  <a:pt x="7360094" y="248030"/>
                  <a:pt x="7379271" y="256539"/>
                </a:cubicBezTo>
                <a:cubicBezTo>
                  <a:pt x="7406576" y="268604"/>
                  <a:pt x="7438199" y="266319"/>
                  <a:pt x="7467663" y="271272"/>
                </a:cubicBezTo>
                <a:cubicBezTo>
                  <a:pt x="7487348" y="290829"/>
                  <a:pt x="7503477" y="314705"/>
                  <a:pt x="7526718" y="330073"/>
                </a:cubicBezTo>
                <a:cubicBezTo>
                  <a:pt x="7548689" y="344677"/>
                  <a:pt x="7576756" y="347726"/>
                  <a:pt x="7600378" y="359536"/>
                </a:cubicBezTo>
                <a:cubicBezTo>
                  <a:pt x="7626032" y="372236"/>
                  <a:pt x="7649527" y="388873"/>
                  <a:pt x="7674165" y="403605"/>
                </a:cubicBezTo>
                <a:cubicBezTo>
                  <a:pt x="7698676" y="477266"/>
                  <a:pt x="7672768" y="442976"/>
                  <a:pt x="7777289" y="462533"/>
                </a:cubicBezTo>
                <a:cubicBezTo>
                  <a:pt x="7826565" y="471677"/>
                  <a:pt x="7924863" y="491870"/>
                  <a:pt x="7924863" y="491870"/>
                </a:cubicBezTo>
              </a:path>
            </a:pathLst>
          </a:custGeom>
          <a:ln w="12700">
            <a:solidFill>
              <a:srgbClr val="AF3408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1851025" y="1565275"/>
            <a:ext cx="25400" cy="1155700"/>
          </a:xfrm>
          <a:custGeom>
            <a:avLst/>
            <a:gdLst>
              <a:gd name="connsiteX0" fmla="*/ 6350 w 25400"/>
              <a:gd name="connsiteY0" fmla="*/ 6350 h 1155700"/>
              <a:gd name="connsiteX1" fmla="*/ 6350 w 25400"/>
              <a:gd name="connsiteY1" fmla="*/ 1149350 h 11557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5400" h="1155700">
                <a:moveTo>
                  <a:pt x="6350" y="6350"/>
                </a:moveTo>
                <a:lnTo>
                  <a:pt x="6350" y="1149350"/>
                </a:lnTo>
              </a:path>
            </a:pathLst>
          </a:custGeom>
          <a:ln w="12700">
            <a:solidFill>
              <a:srgbClr val="AF3408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2603500" y="1636776"/>
            <a:ext cx="46101" cy="1142872"/>
          </a:xfrm>
          <a:custGeom>
            <a:avLst/>
            <a:gdLst>
              <a:gd name="connsiteX0" fmla="*/ 39751 w 46101"/>
              <a:gd name="connsiteY0" fmla="*/ 6350 h 1142872"/>
              <a:gd name="connsiteX1" fmla="*/ 6350 w 46101"/>
              <a:gd name="connsiteY1" fmla="*/ 1136522 h 114287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46101" h="1142872">
                <a:moveTo>
                  <a:pt x="39751" y="6350"/>
                </a:moveTo>
                <a:lnTo>
                  <a:pt x="6350" y="1136522"/>
                </a:lnTo>
              </a:path>
            </a:pathLst>
          </a:custGeom>
          <a:ln w="12700">
            <a:solidFill>
              <a:srgbClr val="AF3408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5637276" y="1708150"/>
            <a:ext cx="25400" cy="1369949"/>
          </a:xfrm>
          <a:custGeom>
            <a:avLst/>
            <a:gdLst>
              <a:gd name="connsiteX0" fmla="*/ 7873 w 25400"/>
              <a:gd name="connsiteY0" fmla="*/ 6350 h 1369949"/>
              <a:gd name="connsiteX1" fmla="*/ 6350 w 25400"/>
              <a:gd name="connsiteY1" fmla="*/ 1363598 h 136994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5400" h="1369949">
                <a:moveTo>
                  <a:pt x="7873" y="6350"/>
                </a:moveTo>
                <a:lnTo>
                  <a:pt x="6350" y="1363598"/>
                </a:lnTo>
              </a:path>
            </a:pathLst>
          </a:custGeom>
          <a:ln w="12700">
            <a:solidFill>
              <a:srgbClr val="AF3408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8105775" y="1493900"/>
            <a:ext cx="44450" cy="1431925"/>
          </a:xfrm>
          <a:custGeom>
            <a:avLst/>
            <a:gdLst>
              <a:gd name="connsiteX0" fmla="*/ 38100 w 44450"/>
              <a:gd name="connsiteY0" fmla="*/ 6350 h 1431925"/>
              <a:gd name="connsiteX1" fmla="*/ 6350 w 44450"/>
              <a:gd name="connsiteY1" fmla="*/ 1425575 h 14319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44450" h="1431925">
                <a:moveTo>
                  <a:pt x="38100" y="6350"/>
                </a:moveTo>
                <a:lnTo>
                  <a:pt x="6350" y="1425575"/>
                </a:lnTo>
              </a:path>
            </a:pathLst>
          </a:custGeom>
          <a:ln w="12700">
            <a:solidFill>
              <a:srgbClr val="AF3408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3"/>
          <p:cNvSpPr/>
          <p:nvPr/>
        </p:nvSpPr>
        <p:spPr>
          <a:xfrm>
            <a:off x="3636898" y="2279650"/>
            <a:ext cx="584200" cy="798576"/>
          </a:xfrm>
          <a:custGeom>
            <a:avLst/>
            <a:gdLst>
              <a:gd name="connsiteX0" fmla="*/ 577850 w 584200"/>
              <a:gd name="connsiteY0" fmla="*/ 6350 h 798576"/>
              <a:gd name="connsiteX1" fmla="*/ 6350 w 584200"/>
              <a:gd name="connsiteY1" fmla="*/ 792226 h 79857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84200" h="798576">
                <a:moveTo>
                  <a:pt x="577850" y="6350"/>
                </a:moveTo>
                <a:lnTo>
                  <a:pt x="6350" y="792226"/>
                </a:lnTo>
              </a:path>
            </a:pathLst>
          </a:custGeom>
          <a:ln w="12700">
            <a:solidFill>
              <a:srgbClr val="AF3408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 3"/>
          <p:cNvSpPr/>
          <p:nvPr/>
        </p:nvSpPr>
        <p:spPr>
          <a:xfrm>
            <a:off x="4208526" y="2279650"/>
            <a:ext cx="441325" cy="869950"/>
          </a:xfrm>
          <a:custGeom>
            <a:avLst/>
            <a:gdLst>
              <a:gd name="connsiteX0" fmla="*/ 6350 w 441325"/>
              <a:gd name="connsiteY0" fmla="*/ 6350 h 869950"/>
              <a:gd name="connsiteX1" fmla="*/ 434975 w 441325"/>
              <a:gd name="connsiteY1" fmla="*/ 863600 h 8699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441325" h="869950">
                <a:moveTo>
                  <a:pt x="6350" y="6350"/>
                </a:moveTo>
                <a:lnTo>
                  <a:pt x="434975" y="863600"/>
                </a:lnTo>
              </a:path>
            </a:pathLst>
          </a:custGeom>
          <a:ln w="12700">
            <a:solidFill>
              <a:srgbClr val="AF3408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Freeform 3"/>
          <p:cNvSpPr/>
          <p:nvPr/>
        </p:nvSpPr>
        <p:spPr>
          <a:xfrm>
            <a:off x="4137025" y="2279650"/>
            <a:ext cx="84201" cy="869950"/>
          </a:xfrm>
          <a:custGeom>
            <a:avLst/>
            <a:gdLst>
              <a:gd name="connsiteX0" fmla="*/ 77851 w 84201"/>
              <a:gd name="connsiteY0" fmla="*/ 6350 h 869950"/>
              <a:gd name="connsiteX1" fmla="*/ 6350 w 84201"/>
              <a:gd name="connsiteY1" fmla="*/ 863600 h 8699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4201" h="869950">
                <a:moveTo>
                  <a:pt x="77851" y="6350"/>
                </a:moveTo>
                <a:lnTo>
                  <a:pt x="6350" y="863600"/>
                </a:lnTo>
              </a:path>
            </a:pathLst>
          </a:custGeom>
          <a:ln w="12700">
            <a:solidFill>
              <a:srgbClr val="AF3408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Freeform 3"/>
          <p:cNvSpPr/>
          <p:nvPr/>
        </p:nvSpPr>
        <p:spPr>
          <a:xfrm>
            <a:off x="4000500" y="2143125"/>
            <a:ext cx="428625" cy="142875"/>
          </a:xfrm>
          <a:custGeom>
            <a:avLst/>
            <a:gdLst>
              <a:gd name="connsiteX0" fmla="*/ 0 w 428625"/>
              <a:gd name="connsiteY0" fmla="*/ 142875 h 142875"/>
              <a:gd name="connsiteX1" fmla="*/ 428625 w 428625"/>
              <a:gd name="connsiteY1" fmla="*/ 142875 h 142875"/>
              <a:gd name="connsiteX2" fmla="*/ 428625 w 428625"/>
              <a:gd name="connsiteY2" fmla="*/ 0 h 142875"/>
              <a:gd name="connsiteX3" fmla="*/ 0 w 428625"/>
              <a:gd name="connsiteY3" fmla="*/ 0 h 142875"/>
              <a:gd name="connsiteX4" fmla="*/ 0 w 428625"/>
              <a:gd name="connsiteY4" fmla="*/ 142875 h 1428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28625" h="142875">
                <a:moveTo>
                  <a:pt x="0" y="142875"/>
                </a:moveTo>
                <a:lnTo>
                  <a:pt x="428625" y="142875"/>
                </a:lnTo>
                <a:lnTo>
                  <a:pt x="428625" y="0"/>
                </a:lnTo>
                <a:lnTo>
                  <a:pt x="0" y="0"/>
                </a:lnTo>
                <a:lnTo>
                  <a:pt x="0" y="142875"/>
                </a:lnTo>
              </a:path>
            </a:pathLst>
          </a:custGeom>
          <a:solidFill>
            <a:srgbClr val="FF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Freeform 3"/>
          <p:cNvSpPr/>
          <p:nvPr/>
        </p:nvSpPr>
        <p:spPr>
          <a:xfrm>
            <a:off x="3994150" y="2136775"/>
            <a:ext cx="441325" cy="155575"/>
          </a:xfrm>
          <a:custGeom>
            <a:avLst/>
            <a:gdLst>
              <a:gd name="connsiteX0" fmla="*/ 6350 w 441325"/>
              <a:gd name="connsiteY0" fmla="*/ 149225 h 155575"/>
              <a:gd name="connsiteX1" fmla="*/ 434975 w 441325"/>
              <a:gd name="connsiteY1" fmla="*/ 149225 h 155575"/>
              <a:gd name="connsiteX2" fmla="*/ 434975 w 441325"/>
              <a:gd name="connsiteY2" fmla="*/ 6350 h 155575"/>
              <a:gd name="connsiteX3" fmla="*/ 6350 w 441325"/>
              <a:gd name="connsiteY3" fmla="*/ 6350 h 155575"/>
              <a:gd name="connsiteX4" fmla="*/ 6350 w 441325"/>
              <a:gd name="connsiteY4" fmla="*/ 149225 h 1555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41325" h="155575">
                <a:moveTo>
                  <a:pt x="6350" y="149225"/>
                </a:moveTo>
                <a:lnTo>
                  <a:pt x="434975" y="149225"/>
                </a:lnTo>
                <a:lnTo>
                  <a:pt x="434975" y="6350"/>
                </a:lnTo>
                <a:lnTo>
                  <a:pt x="6350" y="6350"/>
                </a:lnTo>
                <a:lnTo>
                  <a:pt x="6350" y="149225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9B320E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Freeform 3"/>
          <p:cNvSpPr/>
          <p:nvPr/>
        </p:nvSpPr>
        <p:spPr>
          <a:xfrm>
            <a:off x="4422775" y="2208276"/>
            <a:ext cx="1227200" cy="25400"/>
          </a:xfrm>
          <a:custGeom>
            <a:avLst/>
            <a:gdLst>
              <a:gd name="connsiteX0" fmla="*/ 1220851 w 1227200"/>
              <a:gd name="connsiteY0" fmla="*/ 7873 h 25400"/>
              <a:gd name="connsiteX1" fmla="*/ 6350 w 1227200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227200" h="25400">
                <a:moveTo>
                  <a:pt x="1220851" y="7873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AF3408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Freeform 3"/>
          <p:cNvSpPr/>
          <p:nvPr/>
        </p:nvSpPr>
        <p:spPr>
          <a:xfrm>
            <a:off x="2636901" y="2208276"/>
            <a:ext cx="1369949" cy="25400"/>
          </a:xfrm>
          <a:custGeom>
            <a:avLst/>
            <a:gdLst>
              <a:gd name="connsiteX0" fmla="*/ 1363598 w 1369949"/>
              <a:gd name="connsiteY0" fmla="*/ 7873 h 25400"/>
              <a:gd name="connsiteX1" fmla="*/ 6350 w 1369949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69949" h="25400">
                <a:moveTo>
                  <a:pt x="1363598" y="7873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AF3408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Freeform 3"/>
          <p:cNvSpPr/>
          <p:nvPr/>
        </p:nvSpPr>
        <p:spPr>
          <a:xfrm>
            <a:off x="1851025" y="2208276"/>
            <a:ext cx="2227326" cy="25400"/>
          </a:xfrm>
          <a:custGeom>
            <a:avLst/>
            <a:gdLst>
              <a:gd name="connsiteX0" fmla="*/ 2220976 w 2227326"/>
              <a:gd name="connsiteY0" fmla="*/ 7873 h 25400"/>
              <a:gd name="connsiteX1" fmla="*/ 6350 w 2227326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227326" h="25400">
                <a:moveTo>
                  <a:pt x="2220976" y="7873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AF3408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Freeform 3"/>
          <p:cNvSpPr/>
          <p:nvPr/>
        </p:nvSpPr>
        <p:spPr>
          <a:xfrm>
            <a:off x="5637276" y="2136775"/>
            <a:ext cx="1155700" cy="25400"/>
          </a:xfrm>
          <a:custGeom>
            <a:avLst/>
            <a:gdLst>
              <a:gd name="connsiteX0" fmla="*/ 1149350 w 1155700"/>
              <a:gd name="connsiteY0" fmla="*/ 8001 h 25400"/>
              <a:gd name="connsiteX1" fmla="*/ 6350 w 1155700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155700" h="25400">
                <a:moveTo>
                  <a:pt x="1149350" y="8001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AF3408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Freeform 3"/>
          <p:cNvSpPr/>
          <p:nvPr/>
        </p:nvSpPr>
        <p:spPr>
          <a:xfrm>
            <a:off x="6994525" y="2136775"/>
            <a:ext cx="1155700" cy="25400"/>
          </a:xfrm>
          <a:custGeom>
            <a:avLst/>
            <a:gdLst>
              <a:gd name="connsiteX0" fmla="*/ 1149350 w 1155700"/>
              <a:gd name="connsiteY0" fmla="*/ 8001 h 25400"/>
              <a:gd name="connsiteX1" fmla="*/ 6350 w 1155700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155700" h="25400">
                <a:moveTo>
                  <a:pt x="1149350" y="8001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AF3408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Freeform 3"/>
          <p:cNvSpPr/>
          <p:nvPr/>
        </p:nvSpPr>
        <p:spPr>
          <a:xfrm>
            <a:off x="6364351" y="2136775"/>
            <a:ext cx="571500" cy="833374"/>
          </a:xfrm>
          <a:custGeom>
            <a:avLst/>
            <a:gdLst>
              <a:gd name="connsiteX0" fmla="*/ 565150 w 571500"/>
              <a:gd name="connsiteY0" fmla="*/ 6350 h 833374"/>
              <a:gd name="connsiteX1" fmla="*/ 6350 w 571500"/>
              <a:gd name="connsiteY1" fmla="*/ 827023 h 83337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71500" h="833374">
                <a:moveTo>
                  <a:pt x="565150" y="6350"/>
                </a:moveTo>
                <a:lnTo>
                  <a:pt x="6350" y="827023"/>
                </a:lnTo>
              </a:path>
            </a:pathLst>
          </a:custGeom>
          <a:ln w="12700">
            <a:solidFill>
              <a:srgbClr val="AF3408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Freeform 3"/>
          <p:cNvSpPr/>
          <p:nvPr/>
        </p:nvSpPr>
        <p:spPr>
          <a:xfrm>
            <a:off x="6923151" y="2136775"/>
            <a:ext cx="441325" cy="869950"/>
          </a:xfrm>
          <a:custGeom>
            <a:avLst/>
            <a:gdLst>
              <a:gd name="connsiteX0" fmla="*/ 6350 w 441325"/>
              <a:gd name="connsiteY0" fmla="*/ 6350 h 869950"/>
              <a:gd name="connsiteX1" fmla="*/ 434975 w 441325"/>
              <a:gd name="connsiteY1" fmla="*/ 863600 h 8699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441325" h="869950">
                <a:moveTo>
                  <a:pt x="6350" y="6350"/>
                </a:moveTo>
                <a:lnTo>
                  <a:pt x="434975" y="863600"/>
                </a:lnTo>
              </a:path>
            </a:pathLst>
          </a:custGeom>
          <a:ln w="12700">
            <a:solidFill>
              <a:srgbClr val="AF3408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Freeform 3"/>
          <p:cNvSpPr/>
          <p:nvPr/>
        </p:nvSpPr>
        <p:spPr>
          <a:xfrm>
            <a:off x="6851650" y="2136775"/>
            <a:ext cx="84201" cy="869950"/>
          </a:xfrm>
          <a:custGeom>
            <a:avLst/>
            <a:gdLst>
              <a:gd name="connsiteX0" fmla="*/ 77851 w 84201"/>
              <a:gd name="connsiteY0" fmla="*/ 6350 h 869950"/>
              <a:gd name="connsiteX1" fmla="*/ 6350 w 84201"/>
              <a:gd name="connsiteY1" fmla="*/ 863600 h 8699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4201" h="869950">
                <a:moveTo>
                  <a:pt x="77851" y="6350"/>
                </a:moveTo>
                <a:lnTo>
                  <a:pt x="6350" y="863600"/>
                </a:lnTo>
              </a:path>
            </a:pathLst>
          </a:custGeom>
          <a:ln w="12700">
            <a:solidFill>
              <a:srgbClr val="AF3408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Freeform 3"/>
          <p:cNvSpPr/>
          <p:nvPr/>
        </p:nvSpPr>
        <p:spPr>
          <a:xfrm>
            <a:off x="6715125" y="2071751"/>
            <a:ext cx="428625" cy="142875"/>
          </a:xfrm>
          <a:custGeom>
            <a:avLst/>
            <a:gdLst>
              <a:gd name="connsiteX0" fmla="*/ 0 w 428625"/>
              <a:gd name="connsiteY0" fmla="*/ 142875 h 142875"/>
              <a:gd name="connsiteX1" fmla="*/ 428625 w 428625"/>
              <a:gd name="connsiteY1" fmla="*/ 142875 h 142875"/>
              <a:gd name="connsiteX2" fmla="*/ 428625 w 428625"/>
              <a:gd name="connsiteY2" fmla="*/ 0 h 142875"/>
              <a:gd name="connsiteX3" fmla="*/ 0 w 428625"/>
              <a:gd name="connsiteY3" fmla="*/ 0 h 142875"/>
              <a:gd name="connsiteX4" fmla="*/ 0 w 428625"/>
              <a:gd name="connsiteY4" fmla="*/ 142875 h 1428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28625" h="142875">
                <a:moveTo>
                  <a:pt x="0" y="142875"/>
                </a:moveTo>
                <a:lnTo>
                  <a:pt x="428625" y="142875"/>
                </a:lnTo>
                <a:lnTo>
                  <a:pt x="428625" y="0"/>
                </a:lnTo>
                <a:lnTo>
                  <a:pt x="0" y="0"/>
                </a:lnTo>
                <a:lnTo>
                  <a:pt x="0" y="142875"/>
                </a:lnTo>
              </a:path>
            </a:pathLst>
          </a:custGeom>
          <a:solidFill>
            <a:srgbClr val="FF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Freeform 3"/>
          <p:cNvSpPr/>
          <p:nvPr/>
        </p:nvSpPr>
        <p:spPr>
          <a:xfrm>
            <a:off x="6708775" y="2065401"/>
            <a:ext cx="441325" cy="155575"/>
          </a:xfrm>
          <a:custGeom>
            <a:avLst/>
            <a:gdLst>
              <a:gd name="connsiteX0" fmla="*/ 6350 w 441325"/>
              <a:gd name="connsiteY0" fmla="*/ 149225 h 155575"/>
              <a:gd name="connsiteX1" fmla="*/ 434975 w 441325"/>
              <a:gd name="connsiteY1" fmla="*/ 149225 h 155575"/>
              <a:gd name="connsiteX2" fmla="*/ 434975 w 441325"/>
              <a:gd name="connsiteY2" fmla="*/ 6350 h 155575"/>
              <a:gd name="connsiteX3" fmla="*/ 6350 w 441325"/>
              <a:gd name="connsiteY3" fmla="*/ 6350 h 155575"/>
              <a:gd name="connsiteX4" fmla="*/ 6350 w 441325"/>
              <a:gd name="connsiteY4" fmla="*/ 149225 h 1555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41325" h="155575">
                <a:moveTo>
                  <a:pt x="6350" y="149225"/>
                </a:moveTo>
                <a:lnTo>
                  <a:pt x="434975" y="149225"/>
                </a:lnTo>
                <a:lnTo>
                  <a:pt x="434975" y="6350"/>
                </a:lnTo>
                <a:lnTo>
                  <a:pt x="6350" y="6350"/>
                </a:lnTo>
                <a:lnTo>
                  <a:pt x="6350" y="149225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9B320E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Freeform 3"/>
          <p:cNvSpPr/>
          <p:nvPr/>
        </p:nvSpPr>
        <p:spPr>
          <a:xfrm>
            <a:off x="1786001" y="2643123"/>
            <a:ext cx="142875" cy="142875"/>
          </a:xfrm>
          <a:custGeom>
            <a:avLst/>
            <a:gdLst>
              <a:gd name="connsiteX0" fmla="*/ 0 w 142875"/>
              <a:gd name="connsiteY0" fmla="*/ 142875 h 142875"/>
              <a:gd name="connsiteX1" fmla="*/ 142875 w 142875"/>
              <a:gd name="connsiteY1" fmla="*/ 142875 h 142875"/>
              <a:gd name="connsiteX2" fmla="*/ 142875 w 142875"/>
              <a:gd name="connsiteY2" fmla="*/ 0 h 142875"/>
              <a:gd name="connsiteX3" fmla="*/ 0 w 142875"/>
              <a:gd name="connsiteY3" fmla="*/ 0 h 142875"/>
              <a:gd name="connsiteX4" fmla="*/ 0 w 142875"/>
              <a:gd name="connsiteY4" fmla="*/ 142875 h 1428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42875" h="142875">
                <a:moveTo>
                  <a:pt x="0" y="142875"/>
                </a:moveTo>
                <a:lnTo>
                  <a:pt x="142875" y="142875"/>
                </a:lnTo>
                <a:lnTo>
                  <a:pt x="142875" y="0"/>
                </a:lnTo>
                <a:lnTo>
                  <a:pt x="0" y="0"/>
                </a:lnTo>
                <a:lnTo>
                  <a:pt x="0" y="142875"/>
                </a:lnTo>
              </a:path>
            </a:pathLst>
          </a:custGeom>
          <a:solidFill>
            <a:srgbClr val="D3481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Freeform 3"/>
          <p:cNvSpPr/>
          <p:nvPr/>
        </p:nvSpPr>
        <p:spPr>
          <a:xfrm>
            <a:off x="1779651" y="2636773"/>
            <a:ext cx="155575" cy="155575"/>
          </a:xfrm>
          <a:custGeom>
            <a:avLst/>
            <a:gdLst>
              <a:gd name="connsiteX0" fmla="*/ 6350 w 155575"/>
              <a:gd name="connsiteY0" fmla="*/ 149225 h 155575"/>
              <a:gd name="connsiteX1" fmla="*/ 149225 w 155575"/>
              <a:gd name="connsiteY1" fmla="*/ 149225 h 155575"/>
              <a:gd name="connsiteX2" fmla="*/ 149225 w 155575"/>
              <a:gd name="connsiteY2" fmla="*/ 6350 h 155575"/>
              <a:gd name="connsiteX3" fmla="*/ 6350 w 155575"/>
              <a:gd name="connsiteY3" fmla="*/ 6350 h 155575"/>
              <a:gd name="connsiteX4" fmla="*/ 6350 w 155575"/>
              <a:gd name="connsiteY4" fmla="*/ 149225 h 1555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55575" h="155575">
                <a:moveTo>
                  <a:pt x="6350" y="149225"/>
                </a:moveTo>
                <a:lnTo>
                  <a:pt x="149225" y="149225"/>
                </a:lnTo>
                <a:lnTo>
                  <a:pt x="149225" y="6350"/>
                </a:lnTo>
                <a:lnTo>
                  <a:pt x="6350" y="6350"/>
                </a:lnTo>
                <a:lnTo>
                  <a:pt x="6350" y="149225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9B320E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43100" y="2197100"/>
            <a:ext cx="114300" cy="482600"/>
          </a:xfrm>
          <a:prstGeom prst="rect">
            <a:avLst/>
          </a:prstGeom>
          <a:noFill/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7800" y="2197100"/>
            <a:ext cx="127000" cy="673100"/>
          </a:xfrm>
          <a:prstGeom prst="rect">
            <a:avLst/>
          </a:prstGeom>
          <a:noFill/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36900" y="1816100"/>
            <a:ext cx="304800" cy="406400"/>
          </a:xfrm>
          <a:prstGeom prst="rect">
            <a:avLst/>
          </a:prstGeom>
          <a:noFill/>
        </p:spPr>
      </p:pic>
      <p:pic>
        <p:nvPicPr>
          <p:cNvPr id="1024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3800" y="2197100"/>
            <a:ext cx="127000" cy="952500"/>
          </a:xfrm>
          <a:prstGeom prst="rect">
            <a:avLst/>
          </a:prstGeom>
          <a:noFill/>
        </p:spPr>
      </p:pic>
      <p:pic>
        <p:nvPicPr>
          <p:cNvPr id="1025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91200" y="2133600"/>
            <a:ext cx="127000" cy="876300"/>
          </a:xfrm>
          <a:prstGeom prst="rect">
            <a:avLst/>
          </a:prstGeom>
          <a:noFill/>
        </p:spPr>
      </p:pic>
      <p:pic>
        <p:nvPicPr>
          <p:cNvPr id="1026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658100" y="2133600"/>
            <a:ext cx="114300" cy="876300"/>
          </a:xfrm>
          <a:prstGeom prst="rect">
            <a:avLst/>
          </a:prstGeom>
          <a:noFill/>
        </p:spPr>
      </p:pic>
      <p:graphicFrame>
        <p:nvGraphicFramePr>
          <p:cNvPr id="1028" name="表格 4"/>
          <p:cNvGraphicFramePr>
            <a:graphicFrameLocks noGrp="1"/>
          </p:cNvGraphicFramePr>
          <p:nvPr/>
        </p:nvGraphicFramePr>
        <p:xfrm>
          <a:off x="714375" y="3714750"/>
          <a:ext cx="7829548" cy="2194878"/>
        </p:xfrm>
        <a:graphic>
          <a:graphicData uri="http://schemas.openxmlformats.org/drawingml/2006/table">
            <a:tbl>
              <a:tblPr/>
              <a:tblGrid>
                <a:gridCol w="1118489"/>
                <a:gridCol w="1118488"/>
                <a:gridCol w="1118616"/>
                <a:gridCol w="1118489"/>
                <a:gridCol w="1118488"/>
                <a:gridCol w="1118489"/>
                <a:gridCol w="1118489"/>
              </a:tblGrid>
              <a:tr h="365759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b="1" dirty="0" smtClean="0">
                          <a:solidFill>
                            <a:srgbClr val="FFFFFF"/>
                          </a:solidFill>
                          <a:latin typeface="Perpetua" pitchFamily="18" charset="0"/>
                          <a:cs typeface="Perpetua" pitchFamily="18" charset="0"/>
                        </a:rPr>
                        <a:t>Station</a:t>
                      </a:r>
                      <a:endParaRPr lang="zh-CN" altLang="en-US" sz="1800" b="1" dirty="0" smtClean="0">
                        <a:solidFill>
                          <a:srgbClr val="FFFFFF"/>
                        </a:solidFill>
                        <a:latin typeface="Perpetua" pitchFamily="18" charset="0"/>
                        <a:cs typeface="Perpetua" pitchFamily="18" charset="0"/>
                      </a:endParaRPr>
                    </a:p>
                  </a:txBody>
                  <a:tcPr>
                    <a:lnL w="0" cmpd="sng">
                      <a:solidFill>
                        <a:srgbClr val="FFFFFF"/>
                      </a:solidFill>
                      <a:prstDash val="soli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mpd="sng">
                      <a:solidFill>
                        <a:srgbClr val="FFFFFF"/>
                      </a:solidFill>
                      <a:prstDash val="solid"/>
                    </a:lnT>
                    <a:lnB w="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481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b="1" dirty="0" smtClean="0">
                          <a:solidFill>
                            <a:srgbClr val="FFFFFF"/>
                          </a:solidFill>
                          <a:latin typeface="Perpetua" pitchFamily="18" charset="0"/>
                          <a:cs typeface="Perpetua" pitchFamily="18" charset="0"/>
                        </a:rPr>
                        <a:t>B.S</a:t>
                      </a:r>
                      <a:endParaRPr lang="zh-CN" altLang="en-US" sz="1800" b="1" dirty="0" smtClean="0">
                        <a:solidFill>
                          <a:srgbClr val="FFFFFF"/>
                        </a:solidFill>
                        <a:latin typeface="Perpetua" pitchFamily="18" charset="0"/>
                        <a:cs typeface="Perpetua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481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b="1" dirty="0" smtClean="0">
                          <a:solidFill>
                            <a:srgbClr val="FFFFFF"/>
                          </a:solidFill>
                          <a:latin typeface="Perpetua" pitchFamily="18" charset="0"/>
                          <a:cs typeface="Perpetua" pitchFamily="18" charset="0"/>
                        </a:rPr>
                        <a:t>I.S</a:t>
                      </a:r>
                      <a:endParaRPr lang="zh-CN" altLang="en-US" sz="1800" b="1" dirty="0" smtClean="0">
                        <a:solidFill>
                          <a:srgbClr val="FFFFFF"/>
                        </a:solidFill>
                        <a:latin typeface="Perpetua" pitchFamily="18" charset="0"/>
                        <a:cs typeface="Perpetua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481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b="1" dirty="0" smtClean="0">
                          <a:solidFill>
                            <a:srgbClr val="FFFFFF"/>
                          </a:solidFill>
                          <a:latin typeface="Perpetua" pitchFamily="18" charset="0"/>
                          <a:cs typeface="Perpetua" pitchFamily="18" charset="0"/>
                        </a:rPr>
                        <a:t>F.S</a:t>
                      </a:r>
                      <a:endParaRPr lang="zh-CN" altLang="en-US" sz="1800" b="1" dirty="0" smtClean="0">
                        <a:solidFill>
                          <a:srgbClr val="FFFFFF"/>
                        </a:solidFill>
                        <a:latin typeface="Perpetua" pitchFamily="18" charset="0"/>
                        <a:cs typeface="Perpetua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481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b="1" dirty="0" smtClean="0">
                          <a:solidFill>
                            <a:srgbClr val="FFFFFF"/>
                          </a:solidFill>
                          <a:latin typeface="Perpetua" pitchFamily="18" charset="0"/>
                          <a:cs typeface="Perpetua" pitchFamily="18" charset="0"/>
                        </a:rPr>
                        <a:t>H.I</a:t>
                      </a:r>
                      <a:endParaRPr lang="zh-CN" altLang="en-US" sz="1800" b="1" dirty="0" smtClean="0">
                        <a:solidFill>
                          <a:srgbClr val="FFFFFF"/>
                        </a:solidFill>
                        <a:latin typeface="Perpetua" pitchFamily="18" charset="0"/>
                        <a:cs typeface="Perpetua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481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b="1" dirty="0" smtClean="0">
                          <a:solidFill>
                            <a:srgbClr val="FFFFFF"/>
                          </a:solidFill>
                          <a:latin typeface="Perpetua" pitchFamily="18" charset="0"/>
                          <a:cs typeface="Perpetua" pitchFamily="18" charset="0"/>
                        </a:rPr>
                        <a:t>R.L</a:t>
                      </a:r>
                      <a:endParaRPr lang="zh-CN" altLang="en-US" sz="1800" b="1" dirty="0" smtClean="0">
                        <a:solidFill>
                          <a:srgbClr val="FFFFFF"/>
                        </a:solidFill>
                        <a:latin typeface="Perpetua" pitchFamily="18" charset="0"/>
                        <a:cs typeface="Perpetua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481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rgbClr val="FFFFFF"/>
                          </a:solidFill>
                          <a:latin typeface="Perpetua" pitchFamily="18" charset="0"/>
                          <a:cs typeface="Perpetua" pitchFamily="18" charset="0"/>
                        </a:rPr>
                        <a:t>Remark</a:t>
                      </a:r>
                      <a:endParaRPr lang="zh-CN" altLang="en-US" sz="1800" b="1" dirty="0" smtClean="0">
                        <a:solidFill>
                          <a:srgbClr val="FFFFFF"/>
                        </a:solidFill>
                        <a:latin typeface="Perpetua" pitchFamily="18" charset="0"/>
                        <a:cs typeface="Perpetua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mpd="sng">
                      <a:solidFill>
                        <a:srgbClr val="FFFFFF"/>
                      </a:solidFill>
                      <a:prstDash val="soli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4817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 smtClean="0">
                          <a:solidFill>
                            <a:srgbClr val="000000"/>
                          </a:solidFill>
                          <a:latin typeface="Perpetua" pitchFamily="18" charset="0"/>
                          <a:cs typeface="Perpetua" pitchFamily="18" charset="0"/>
                        </a:rPr>
                        <a:t>A</a:t>
                      </a:r>
                      <a:endParaRPr lang="zh-CN" altLang="en-US" sz="1800" dirty="0" smtClean="0">
                        <a:solidFill>
                          <a:srgbClr val="000000"/>
                        </a:solidFill>
                        <a:latin typeface="Perpetua" pitchFamily="18" charset="0"/>
                        <a:cs typeface="Perpetua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 smtClean="0">
                          <a:solidFill>
                            <a:srgbClr val="000000"/>
                          </a:solidFill>
                          <a:latin typeface="Perpetua" pitchFamily="18" charset="0"/>
                          <a:cs typeface="Perpetua" pitchFamily="18" charset="0"/>
                        </a:rPr>
                        <a:t>0.9</a:t>
                      </a:r>
                      <a:endParaRPr lang="zh-CN" altLang="en-US" sz="1800" dirty="0" smtClean="0">
                        <a:solidFill>
                          <a:srgbClr val="000000"/>
                        </a:solidFill>
                        <a:latin typeface="Perpetua" pitchFamily="18" charset="0"/>
                        <a:cs typeface="Perpetua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 smtClean="0">
                          <a:solidFill>
                            <a:srgbClr val="000000"/>
                          </a:solidFill>
                          <a:latin typeface="Perpetua" pitchFamily="18" charset="0"/>
                          <a:cs typeface="Perpetua" pitchFamily="18" charset="0"/>
                        </a:rPr>
                        <a:t>100.9</a:t>
                      </a:r>
                      <a:endParaRPr lang="zh-CN" altLang="en-US" sz="1800" dirty="0" smtClean="0">
                        <a:solidFill>
                          <a:srgbClr val="000000"/>
                        </a:solidFill>
                        <a:latin typeface="Perpetua" pitchFamily="18" charset="0"/>
                        <a:cs typeface="Perpetua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 smtClean="0">
                          <a:solidFill>
                            <a:srgbClr val="000000"/>
                          </a:solidFill>
                          <a:latin typeface="Perpetua" pitchFamily="18" charset="0"/>
                          <a:cs typeface="Perpetua" pitchFamily="18" charset="0"/>
                        </a:rPr>
                        <a:t>100.00</a:t>
                      </a:r>
                      <a:endParaRPr lang="zh-CN" altLang="en-US" sz="1800" dirty="0" smtClean="0">
                        <a:solidFill>
                          <a:srgbClr val="000000"/>
                        </a:solidFill>
                        <a:latin typeface="Perpetua" pitchFamily="18" charset="0"/>
                        <a:cs typeface="Perpetua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 smtClean="0">
                          <a:solidFill>
                            <a:srgbClr val="000000"/>
                          </a:solidFill>
                          <a:latin typeface="Perpetua" pitchFamily="18" charset="0"/>
                          <a:cs typeface="Perpetua" pitchFamily="18" charset="0"/>
                        </a:rPr>
                        <a:t>B.M</a:t>
                      </a:r>
                      <a:endParaRPr lang="zh-CN" altLang="en-US" sz="1800" dirty="0" smtClean="0">
                        <a:solidFill>
                          <a:srgbClr val="000000"/>
                        </a:solidFill>
                        <a:latin typeface="Perpetua" pitchFamily="18" charset="0"/>
                        <a:cs typeface="Perpetua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CFCC"/>
                    </a:solidFill>
                  </a:tcPr>
                </a:tc>
              </a:tr>
              <a:tr h="365759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2" dirty="0" smtClean="0">
                          <a:solidFill>
                            <a:srgbClr val="000000"/>
                          </a:solidFill>
                          <a:latin typeface="Perpetua" pitchFamily="18" charset="0"/>
                          <a:cs typeface="Perpetua" pitchFamily="18" charset="0"/>
                        </a:rPr>
                        <a:t>B</a:t>
                      </a:r>
                      <a:endParaRPr lang="zh-CN" altLang="en-US" sz="1802" dirty="0" smtClean="0">
                        <a:solidFill>
                          <a:srgbClr val="000000"/>
                        </a:solidFill>
                        <a:latin typeface="Perpetua" pitchFamily="18" charset="0"/>
                        <a:cs typeface="Perpetua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E7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E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2" dirty="0" smtClean="0">
                          <a:solidFill>
                            <a:srgbClr val="000000"/>
                          </a:solidFill>
                          <a:latin typeface="Perpetua" pitchFamily="18" charset="0"/>
                          <a:cs typeface="Perpetua" pitchFamily="18" charset="0"/>
                        </a:rPr>
                        <a:t>1.1</a:t>
                      </a:r>
                      <a:endParaRPr lang="zh-CN" altLang="en-US" sz="1802" dirty="0" smtClean="0">
                        <a:solidFill>
                          <a:srgbClr val="000000"/>
                        </a:solidFill>
                        <a:latin typeface="Perpetua" pitchFamily="18" charset="0"/>
                        <a:cs typeface="Perpetua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E7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E7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E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2" dirty="0" smtClean="0">
                          <a:solidFill>
                            <a:srgbClr val="000000"/>
                          </a:solidFill>
                          <a:latin typeface="Perpetua" pitchFamily="18" charset="0"/>
                          <a:cs typeface="Perpetua" pitchFamily="18" charset="0"/>
                        </a:rPr>
                        <a:t>99.800</a:t>
                      </a:r>
                      <a:endParaRPr lang="zh-CN" altLang="en-US" sz="1802" dirty="0" smtClean="0">
                        <a:solidFill>
                          <a:srgbClr val="000000"/>
                        </a:solidFill>
                        <a:latin typeface="Perpetua" pitchFamily="18" charset="0"/>
                        <a:cs typeface="Perpetua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E7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E7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 smtClean="0">
                          <a:solidFill>
                            <a:srgbClr val="000000"/>
                          </a:solidFill>
                          <a:latin typeface="Perpetua" pitchFamily="18" charset="0"/>
                          <a:cs typeface="Perpetua" pitchFamily="18" charset="0"/>
                        </a:rPr>
                        <a:t>C</a:t>
                      </a:r>
                      <a:endParaRPr lang="zh-CN" altLang="en-US" sz="1800" dirty="0" smtClean="0">
                        <a:solidFill>
                          <a:srgbClr val="000000"/>
                        </a:solidFill>
                        <a:latin typeface="Perpetua" pitchFamily="18" charset="0"/>
                        <a:cs typeface="Perpetua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 smtClean="0">
                          <a:solidFill>
                            <a:srgbClr val="000000"/>
                          </a:solidFill>
                          <a:latin typeface="Perpetua" pitchFamily="18" charset="0"/>
                          <a:cs typeface="Perpetua" pitchFamily="18" charset="0"/>
                        </a:rPr>
                        <a:t>1.450</a:t>
                      </a:r>
                      <a:endParaRPr lang="zh-CN" altLang="en-US" sz="1800" dirty="0" smtClean="0">
                        <a:solidFill>
                          <a:srgbClr val="000000"/>
                        </a:solidFill>
                        <a:latin typeface="Perpetua" pitchFamily="18" charset="0"/>
                        <a:cs typeface="Perpetua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 smtClean="0">
                          <a:solidFill>
                            <a:srgbClr val="000000"/>
                          </a:solidFill>
                          <a:latin typeface="Perpetua" pitchFamily="18" charset="0"/>
                          <a:cs typeface="Perpetua" pitchFamily="18" charset="0"/>
                        </a:rPr>
                        <a:t>1.05</a:t>
                      </a:r>
                      <a:endParaRPr lang="zh-CN" altLang="en-US" sz="1800" dirty="0" smtClean="0">
                        <a:solidFill>
                          <a:srgbClr val="000000"/>
                        </a:solidFill>
                        <a:latin typeface="Perpetua" pitchFamily="18" charset="0"/>
                        <a:cs typeface="Perpetua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 smtClean="0">
                          <a:solidFill>
                            <a:srgbClr val="000000"/>
                          </a:solidFill>
                          <a:latin typeface="Perpetua" pitchFamily="18" charset="0"/>
                          <a:cs typeface="Perpetua" pitchFamily="18" charset="0"/>
                        </a:rPr>
                        <a:t>101.3</a:t>
                      </a:r>
                      <a:endParaRPr lang="zh-CN" altLang="en-US" sz="1800" dirty="0" smtClean="0">
                        <a:solidFill>
                          <a:srgbClr val="000000"/>
                        </a:solidFill>
                        <a:latin typeface="Perpetua" pitchFamily="18" charset="0"/>
                        <a:cs typeface="Perpetua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 smtClean="0">
                          <a:solidFill>
                            <a:srgbClr val="000000"/>
                          </a:solidFill>
                          <a:latin typeface="Perpetua" pitchFamily="18" charset="0"/>
                          <a:cs typeface="Perpetua" pitchFamily="18" charset="0"/>
                        </a:rPr>
                        <a:t>99.850</a:t>
                      </a:r>
                      <a:endParaRPr lang="zh-CN" altLang="en-US" sz="1800" dirty="0" smtClean="0">
                        <a:solidFill>
                          <a:srgbClr val="000000"/>
                        </a:solidFill>
                        <a:latin typeface="Perpetua" pitchFamily="18" charset="0"/>
                        <a:cs typeface="Perpetua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 smtClean="0">
                          <a:solidFill>
                            <a:srgbClr val="000000"/>
                          </a:solidFill>
                          <a:latin typeface="Perpetua" pitchFamily="18" charset="0"/>
                          <a:cs typeface="Perpetua" pitchFamily="18" charset="0"/>
                        </a:rPr>
                        <a:t>C.P.</a:t>
                      </a:r>
                      <a:endParaRPr lang="zh-CN" altLang="en-US" sz="1800" dirty="0" smtClean="0">
                        <a:solidFill>
                          <a:srgbClr val="000000"/>
                        </a:solidFill>
                        <a:latin typeface="Perpetua" pitchFamily="18" charset="0"/>
                        <a:cs typeface="Perpetua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CFCC"/>
                    </a:solidFill>
                  </a:tcPr>
                </a:tc>
              </a:tr>
              <a:tr h="365759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 smtClean="0">
                          <a:solidFill>
                            <a:srgbClr val="000000"/>
                          </a:solidFill>
                          <a:latin typeface="Perpetua" pitchFamily="18" charset="0"/>
                          <a:cs typeface="Perpetua" pitchFamily="18" charset="0"/>
                        </a:rPr>
                        <a:t>D</a:t>
                      </a:r>
                      <a:endParaRPr lang="zh-CN" altLang="en-US" sz="1800" dirty="0" smtClean="0">
                        <a:solidFill>
                          <a:srgbClr val="000000"/>
                        </a:solidFill>
                        <a:latin typeface="Perpetua" pitchFamily="18" charset="0"/>
                        <a:cs typeface="Perpetua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E7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E7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E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 smtClean="0">
                          <a:solidFill>
                            <a:srgbClr val="000000"/>
                          </a:solidFill>
                          <a:latin typeface="Perpetua" pitchFamily="18" charset="0"/>
                          <a:cs typeface="Perpetua" pitchFamily="18" charset="0"/>
                        </a:rPr>
                        <a:t>1.550</a:t>
                      </a:r>
                      <a:endParaRPr lang="zh-CN" altLang="en-US" sz="1800" dirty="0" smtClean="0">
                        <a:solidFill>
                          <a:srgbClr val="000000"/>
                        </a:solidFill>
                        <a:latin typeface="Perpetua" pitchFamily="18" charset="0"/>
                        <a:cs typeface="Perpetua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E7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E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 smtClean="0">
                          <a:solidFill>
                            <a:srgbClr val="000000"/>
                          </a:solidFill>
                          <a:latin typeface="Perpetua" pitchFamily="18" charset="0"/>
                          <a:cs typeface="Perpetua" pitchFamily="18" charset="0"/>
                        </a:rPr>
                        <a:t>99.750</a:t>
                      </a:r>
                      <a:endParaRPr lang="zh-CN" altLang="en-US" sz="1800" dirty="0" smtClean="0">
                        <a:solidFill>
                          <a:srgbClr val="000000"/>
                        </a:solidFill>
                        <a:latin typeface="Perpetua" pitchFamily="18" charset="0"/>
                        <a:cs typeface="Perpetua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E7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E7"/>
                    </a:solidFill>
                  </a:tcPr>
                </a:tc>
              </a:tr>
              <a:tr h="365759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mpd="sng">
                      <a:solidFill>
                        <a:srgbClr val="FFFFFF"/>
                      </a:solidFill>
                      <a:prstDash val="solid"/>
                    </a:lnB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CFCC"/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590800" y="2832100"/>
            <a:ext cx="546100" cy="190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  <a:tabLst/>
            </a:pPr>
            <a:r>
              <a:rPr lang="en-US" altLang="zh-CN" sz="1403" dirty="0" smtClean="0">
                <a:solidFill>
                  <a:srgbClr val="FF0000"/>
                </a:solidFill>
                <a:latin typeface="Perpetua" pitchFamily="18" charset="0"/>
                <a:cs typeface="Perpetua" pitchFamily="18" charset="0"/>
              </a:rPr>
              <a:t>B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 smtClean="0">
                <a:solidFill>
                  <a:srgbClr val="FF0000"/>
                </a:solidFill>
                <a:latin typeface="Perpetua" pitchFamily="18" charset="0"/>
                <a:cs typeface="Perpetua" pitchFamily="18" charset="0"/>
              </a:rPr>
              <a:t>99.8m</a:t>
            </a:r>
          </a:p>
        </p:txBody>
      </p:sp>
      <p:sp>
        <p:nvSpPr>
          <p:cNvPr id="1029" name="TextBox 1"/>
          <p:cNvSpPr txBox="1"/>
          <p:nvPr/>
        </p:nvSpPr>
        <p:spPr>
          <a:xfrm>
            <a:off x="965200" y="2336800"/>
            <a:ext cx="622300" cy="190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  <a:tabLst/>
            </a:pPr>
            <a:r>
              <a:rPr lang="en-US" altLang="zh-CN" sz="1403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B.S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0.9m</a:t>
            </a:r>
          </a:p>
        </p:txBody>
      </p:sp>
      <p:sp>
        <p:nvSpPr>
          <p:cNvPr id="1030" name="TextBox 1"/>
          <p:cNvSpPr txBox="1"/>
          <p:nvPr/>
        </p:nvSpPr>
        <p:spPr>
          <a:xfrm>
            <a:off x="2794000" y="2565400"/>
            <a:ext cx="342900" cy="406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  <a:tabLst/>
            </a:pPr>
            <a:r>
              <a:rPr lang="en-US" altLang="zh-CN" sz="1403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I.S</a:t>
            </a:r>
          </a:p>
          <a:p>
            <a:pPr>
              <a:lnSpc>
                <a:spcPts val="1600"/>
              </a:lnSpc>
              <a:tabLst/>
            </a:pPr>
            <a:r>
              <a:rPr lang="en-US" altLang="zh-CN" sz="1403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1.1m</a:t>
            </a:r>
          </a:p>
        </p:txBody>
      </p:sp>
      <p:sp>
        <p:nvSpPr>
          <p:cNvPr id="1031" name="TextBox 1"/>
          <p:cNvSpPr txBox="1"/>
          <p:nvPr/>
        </p:nvSpPr>
        <p:spPr>
          <a:xfrm>
            <a:off x="1803400" y="2844800"/>
            <a:ext cx="546100" cy="190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  <a:tabLst/>
            </a:pPr>
            <a:r>
              <a:rPr lang="en-US" altLang="zh-CN" sz="1403" dirty="0" smtClean="0">
                <a:solidFill>
                  <a:srgbClr val="FF0000"/>
                </a:solidFill>
                <a:latin typeface="Perpetua" pitchFamily="18" charset="0"/>
                <a:cs typeface="Perpetua" pitchFamily="18" charset="0"/>
              </a:rPr>
              <a:t>A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 smtClean="0">
                <a:solidFill>
                  <a:srgbClr val="FF0000"/>
                </a:solidFill>
                <a:latin typeface="Perpetua" pitchFamily="18" charset="0"/>
                <a:cs typeface="Perpetua" pitchFamily="18" charset="0"/>
              </a:rPr>
              <a:t>100m</a:t>
            </a:r>
          </a:p>
        </p:txBody>
      </p:sp>
      <p:sp>
        <p:nvSpPr>
          <p:cNvPr id="1032" name="TextBox 1"/>
          <p:cNvSpPr txBox="1"/>
          <p:nvPr/>
        </p:nvSpPr>
        <p:spPr>
          <a:xfrm>
            <a:off x="4940300" y="2565400"/>
            <a:ext cx="1409700" cy="698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>
                <a:tab pos="647700" algn="l"/>
              </a:tabLst>
            </a:pPr>
            <a:r>
              <a:rPr lang="en-US" altLang="zh-CN" sz="1403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F.S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1.05m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B.S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1.45m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>
                <a:tab pos="647700" algn="l"/>
              </a:tabLst>
            </a:pPr>
            <a:r>
              <a:rPr lang="en-US" altLang="zh-CN" dirty="0" smtClean="0"/>
              <a:t>	</a:t>
            </a:r>
            <a:r>
              <a:rPr lang="en-US" altLang="zh-CN" sz="1403" dirty="0" smtClean="0">
                <a:solidFill>
                  <a:srgbClr val="FF0000"/>
                </a:solidFill>
                <a:latin typeface="Perpetua" pitchFamily="18" charset="0"/>
                <a:cs typeface="Perpetua" pitchFamily="18" charset="0"/>
              </a:rPr>
              <a:t>C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 smtClean="0">
                <a:solidFill>
                  <a:srgbClr val="FF0000"/>
                </a:solidFill>
                <a:latin typeface="Perpetua" pitchFamily="18" charset="0"/>
                <a:cs typeface="Perpetua" pitchFamily="18" charset="0"/>
              </a:rPr>
              <a:t>99.85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 smtClean="0">
                <a:solidFill>
                  <a:srgbClr val="FF0000"/>
                </a:solidFill>
                <a:latin typeface="Perpetua" pitchFamily="18" charset="0"/>
                <a:cs typeface="Perpetua" pitchFamily="18" charset="0"/>
              </a:rPr>
              <a:t>m</a:t>
            </a:r>
          </a:p>
        </p:txBody>
      </p:sp>
      <p:sp>
        <p:nvSpPr>
          <p:cNvPr id="1033" name="TextBox 1"/>
          <p:cNvSpPr txBox="1"/>
          <p:nvPr/>
        </p:nvSpPr>
        <p:spPr>
          <a:xfrm>
            <a:off x="7302500" y="2565400"/>
            <a:ext cx="1206500" cy="622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  <a:tabLst>
                <a:tab pos="431800" algn="l"/>
              </a:tabLst>
            </a:pPr>
            <a:r>
              <a:rPr lang="en-US" altLang="zh-CN" sz="1403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F.S=1.55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m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>
                <a:tab pos="431800" algn="l"/>
              </a:tabLst>
            </a:pPr>
            <a:r>
              <a:rPr lang="en-US" altLang="zh-CN" dirty="0" smtClean="0"/>
              <a:t>	</a:t>
            </a:r>
            <a:r>
              <a:rPr lang="en-US" altLang="zh-CN" sz="1403" dirty="0" smtClean="0">
                <a:solidFill>
                  <a:srgbClr val="FF0000"/>
                </a:solidFill>
                <a:latin typeface="Perpetua" pitchFamily="18" charset="0"/>
                <a:cs typeface="Perpetua" pitchFamily="18" charset="0"/>
              </a:rPr>
              <a:t>D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 smtClean="0">
                <a:solidFill>
                  <a:srgbClr val="FF0000"/>
                </a:solidFill>
                <a:latin typeface="Perpetua" pitchFamily="18" charset="0"/>
                <a:cs typeface="Perpetua" pitchFamily="18" charset="0"/>
              </a:rPr>
              <a:t>99.750m</a:t>
            </a:r>
          </a:p>
        </p:txBody>
      </p:sp>
      <p:sp>
        <p:nvSpPr>
          <p:cNvPr id="1034" name="TextBox 1"/>
          <p:cNvSpPr txBox="1"/>
          <p:nvPr/>
        </p:nvSpPr>
        <p:spPr>
          <a:xfrm>
            <a:off x="1371600" y="2565400"/>
            <a:ext cx="228600" cy="622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/>
            </a:pPr>
            <a:r>
              <a:rPr lang="en-US" altLang="zh-CN" sz="1200" dirty="0" smtClean="0">
                <a:solidFill>
                  <a:srgbClr val="7030A0"/>
                </a:solidFill>
                <a:latin typeface="Perpetua" pitchFamily="18" charset="0"/>
                <a:cs typeface="Perpetua" pitchFamily="18" charset="0"/>
              </a:rPr>
              <a:t>B.M</a:t>
            </a:r>
          </a:p>
          <a:p>
            <a:pPr>
              <a:lnSpc>
                <a:spcPts val="1400"/>
              </a:lnSpc>
              <a:tabLst/>
            </a:pPr>
            <a:r>
              <a:rPr lang="en-US" altLang="zh-CN" sz="1200" dirty="0" smtClean="0">
                <a:solidFill>
                  <a:srgbClr val="7030A0"/>
                </a:solidFill>
                <a:latin typeface="Perpetua" pitchFamily="18" charset="0"/>
                <a:cs typeface="Perpetua" pitchFamily="18" charset="0"/>
              </a:rPr>
              <a:t>100</a:t>
            </a:r>
          </a:p>
          <a:p>
            <a:pPr>
              <a:lnSpc>
                <a:spcPts val="2100"/>
              </a:lnSpc>
              <a:tabLst/>
            </a:pPr>
            <a:r>
              <a:rPr lang="en-US" altLang="zh-CN" sz="1200" dirty="0" smtClean="0">
                <a:solidFill>
                  <a:srgbClr val="7030A0"/>
                </a:solidFill>
                <a:latin typeface="Perpetua" pitchFamily="18" charset="0"/>
                <a:cs typeface="Perpetua" pitchFamily="18" charset="0"/>
              </a:rPr>
              <a:t>M</a:t>
            </a:r>
            <a:r>
              <a:rPr lang="en-US" altLang="zh-CN" sz="1800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.</a:t>
            </a:r>
          </a:p>
        </p:txBody>
      </p:sp>
      <p:sp>
        <p:nvSpPr>
          <p:cNvPr id="1035" name="TextBox 1"/>
          <p:cNvSpPr txBox="1"/>
          <p:nvPr/>
        </p:nvSpPr>
        <p:spPr>
          <a:xfrm>
            <a:off x="3517900" y="1701800"/>
            <a:ext cx="2032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/>
            </a:pPr>
            <a:r>
              <a:rPr lang="en-US" altLang="zh-CN" sz="1800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HI</a:t>
            </a:r>
          </a:p>
        </p:txBody>
      </p:sp>
      <p:sp>
        <p:nvSpPr>
          <p:cNvPr id="1036" name="TextBox 1"/>
          <p:cNvSpPr txBox="1"/>
          <p:nvPr/>
        </p:nvSpPr>
        <p:spPr>
          <a:xfrm>
            <a:off x="6731000" y="3048000"/>
            <a:ext cx="304800" cy="190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  <a:tabLst/>
            </a:pPr>
            <a:r>
              <a:rPr lang="en-US" altLang="zh-CN" sz="1403" dirty="0" smtClean="0">
                <a:solidFill>
                  <a:srgbClr val="7030A0"/>
                </a:solidFill>
                <a:latin typeface="Perpetua" pitchFamily="18" charset="0"/>
                <a:cs typeface="Perpetua" pitchFamily="18" charset="0"/>
              </a:rPr>
              <a:t>C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 smtClean="0">
                <a:solidFill>
                  <a:srgbClr val="7030A0"/>
                </a:solidFill>
                <a:latin typeface="Perpetua" pitchFamily="18" charset="0"/>
                <a:cs typeface="Perpetua" pitchFamily="18" charset="0"/>
              </a:rPr>
              <a:t>.P.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63500" y="69850"/>
            <a:ext cx="9013825" cy="6692898"/>
          </a:xfrm>
          <a:custGeom>
            <a:avLst/>
            <a:gdLst>
              <a:gd name="connsiteX0" fmla="*/ 0 w 9013825"/>
              <a:gd name="connsiteY0" fmla="*/ 329945 h 6692898"/>
              <a:gd name="connsiteX1" fmla="*/ 329895 w 9013825"/>
              <a:gd name="connsiteY1" fmla="*/ 0 h 6692898"/>
              <a:gd name="connsiteX2" fmla="*/ 329895 w 9013825"/>
              <a:gd name="connsiteY2" fmla="*/ 0 h 6692898"/>
              <a:gd name="connsiteX3" fmla="*/ 329895 w 9013825"/>
              <a:gd name="connsiteY3" fmla="*/ 0 h 6692898"/>
              <a:gd name="connsiteX4" fmla="*/ 8683879 w 9013825"/>
              <a:gd name="connsiteY4" fmla="*/ 0 h 6692898"/>
              <a:gd name="connsiteX5" fmla="*/ 8683879 w 9013825"/>
              <a:gd name="connsiteY5" fmla="*/ 0 h 6692898"/>
              <a:gd name="connsiteX6" fmla="*/ 9013825 w 9013825"/>
              <a:gd name="connsiteY6" fmla="*/ 329945 h 6692898"/>
              <a:gd name="connsiteX7" fmla="*/ 9013825 w 9013825"/>
              <a:gd name="connsiteY7" fmla="*/ 329945 h 6692898"/>
              <a:gd name="connsiteX8" fmla="*/ 9013825 w 9013825"/>
              <a:gd name="connsiteY8" fmla="*/ 329945 h 6692898"/>
              <a:gd name="connsiteX9" fmla="*/ 9013825 w 9013825"/>
              <a:gd name="connsiteY9" fmla="*/ 6363004 h 6692898"/>
              <a:gd name="connsiteX10" fmla="*/ 9013825 w 9013825"/>
              <a:gd name="connsiteY10" fmla="*/ 6363004 h 6692898"/>
              <a:gd name="connsiteX11" fmla="*/ 8683879 w 9013825"/>
              <a:gd name="connsiteY11" fmla="*/ 6692898 h 6692898"/>
              <a:gd name="connsiteX12" fmla="*/ 8683879 w 9013825"/>
              <a:gd name="connsiteY12" fmla="*/ 6692898 h 6692898"/>
              <a:gd name="connsiteX13" fmla="*/ 8683879 w 9013825"/>
              <a:gd name="connsiteY13" fmla="*/ 6692898 h 6692898"/>
              <a:gd name="connsiteX14" fmla="*/ 329895 w 9013825"/>
              <a:gd name="connsiteY14" fmla="*/ 6692898 h 6692898"/>
              <a:gd name="connsiteX15" fmla="*/ 329895 w 9013825"/>
              <a:gd name="connsiteY15" fmla="*/ 6692898 h 6692898"/>
              <a:gd name="connsiteX16" fmla="*/ 0 w 9013825"/>
              <a:gd name="connsiteY16" fmla="*/ 6363004 h 6692898"/>
              <a:gd name="connsiteX17" fmla="*/ 0 w 9013825"/>
              <a:gd name="connsiteY17" fmla="*/ 6363004 h 6692898"/>
              <a:gd name="connsiteX18" fmla="*/ 0 w 9013825"/>
              <a:gd name="connsiteY18" fmla="*/ 329945 h 66928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9013825" h="6692898">
                <a:moveTo>
                  <a:pt x="0" y="329945"/>
                </a:moveTo>
                <a:cubicBezTo>
                  <a:pt x="0" y="147700"/>
                  <a:pt x="147700" y="0"/>
                  <a:pt x="329895" y="0"/>
                </a:cubicBezTo>
                <a:cubicBezTo>
                  <a:pt x="329895" y="0"/>
                  <a:pt x="329895" y="0"/>
                  <a:pt x="329895" y="0"/>
                </a:cubicBezTo>
                <a:lnTo>
                  <a:pt x="329895" y="0"/>
                </a:lnTo>
                <a:lnTo>
                  <a:pt x="8683879" y="0"/>
                </a:lnTo>
                <a:lnTo>
                  <a:pt x="8683879" y="0"/>
                </a:lnTo>
                <a:cubicBezTo>
                  <a:pt x="8866123" y="0"/>
                  <a:pt x="9013825" y="147700"/>
                  <a:pt x="9013825" y="329945"/>
                </a:cubicBezTo>
                <a:cubicBezTo>
                  <a:pt x="9013825" y="329945"/>
                  <a:pt x="9013825" y="329945"/>
                  <a:pt x="9013825" y="329945"/>
                </a:cubicBezTo>
                <a:lnTo>
                  <a:pt x="9013825" y="329945"/>
                </a:lnTo>
                <a:lnTo>
                  <a:pt x="9013825" y="6363004"/>
                </a:lnTo>
                <a:lnTo>
                  <a:pt x="9013825" y="6363004"/>
                </a:lnTo>
                <a:cubicBezTo>
                  <a:pt x="9013825" y="6545198"/>
                  <a:pt x="8866123" y="6692898"/>
                  <a:pt x="8683879" y="6692898"/>
                </a:cubicBezTo>
                <a:cubicBezTo>
                  <a:pt x="8683879" y="6692898"/>
                  <a:pt x="8683879" y="6692898"/>
                  <a:pt x="8683879" y="6692898"/>
                </a:cubicBezTo>
                <a:lnTo>
                  <a:pt x="8683879" y="6692898"/>
                </a:lnTo>
                <a:lnTo>
                  <a:pt x="329895" y="6692898"/>
                </a:lnTo>
                <a:lnTo>
                  <a:pt x="329895" y="6692898"/>
                </a:lnTo>
                <a:cubicBezTo>
                  <a:pt x="147700" y="6692898"/>
                  <a:pt x="0" y="6545198"/>
                  <a:pt x="0" y="6363004"/>
                </a:cubicBezTo>
                <a:cubicBezTo>
                  <a:pt x="0" y="6363004"/>
                  <a:pt x="0" y="6363004"/>
                  <a:pt x="0" y="6363004"/>
                </a:cubicBezTo>
                <a:lnTo>
                  <a:pt x="0" y="329945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57150" y="63500"/>
            <a:ext cx="9026525" cy="6705598"/>
          </a:xfrm>
          <a:custGeom>
            <a:avLst/>
            <a:gdLst>
              <a:gd name="connsiteX0" fmla="*/ 6350 w 9026525"/>
              <a:gd name="connsiteY0" fmla="*/ 336295 h 6705598"/>
              <a:gd name="connsiteX1" fmla="*/ 336245 w 9026525"/>
              <a:gd name="connsiteY1" fmla="*/ 6350 h 6705598"/>
              <a:gd name="connsiteX2" fmla="*/ 336245 w 9026525"/>
              <a:gd name="connsiteY2" fmla="*/ 6350 h 6705598"/>
              <a:gd name="connsiteX3" fmla="*/ 336245 w 9026525"/>
              <a:gd name="connsiteY3" fmla="*/ 6350 h 6705598"/>
              <a:gd name="connsiteX4" fmla="*/ 8690229 w 9026525"/>
              <a:gd name="connsiteY4" fmla="*/ 6350 h 6705598"/>
              <a:gd name="connsiteX5" fmla="*/ 8690229 w 9026525"/>
              <a:gd name="connsiteY5" fmla="*/ 6350 h 6705598"/>
              <a:gd name="connsiteX6" fmla="*/ 9020175 w 9026525"/>
              <a:gd name="connsiteY6" fmla="*/ 336295 h 6705598"/>
              <a:gd name="connsiteX7" fmla="*/ 9020175 w 9026525"/>
              <a:gd name="connsiteY7" fmla="*/ 336295 h 6705598"/>
              <a:gd name="connsiteX8" fmla="*/ 9020175 w 9026525"/>
              <a:gd name="connsiteY8" fmla="*/ 336295 h 6705598"/>
              <a:gd name="connsiteX9" fmla="*/ 9020175 w 9026525"/>
              <a:gd name="connsiteY9" fmla="*/ 6369354 h 6705598"/>
              <a:gd name="connsiteX10" fmla="*/ 9020175 w 9026525"/>
              <a:gd name="connsiteY10" fmla="*/ 6369354 h 6705598"/>
              <a:gd name="connsiteX11" fmla="*/ 8690229 w 9026525"/>
              <a:gd name="connsiteY11" fmla="*/ 6699248 h 6705598"/>
              <a:gd name="connsiteX12" fmla="*/ 8690229 w 9026525"/>
              <a:gd name="connsiteY12" fmla="*/ 6699248 h 6705598"/>
              <a:gd name="connsiteX13" fmla="*/ 8690229 w 9026525"/>
              <a:gd name="connsiteY13" fmla="*/ 6699248 h 6705598"/>
              <a:gd name="connsiteX14" fmla="*/ 336245 w 9026525"/>
              <a:gd name="connsiteY14" fmla="*/ 6699248 h 6705598"/>
              <a:gd name="connsiteX15" fmla="*/ 336245 w 9026525"/>
              <a:gd name="connsiteY15" fmla="*/ 6699248 h 6705598"/>
              <a:gd name="connsiteX16" fmla="*/ 6350 w 9026525"/>
              <a:gd name="connsiteY16" fmla="*/ 6369354 h 6705598"/>
              <a:gd name="connsiteX17" fmla="*/ 6350 w 9026525"/>
              <a:gd name="connsiteY17" fmla="*/ 6369354 h 6705598"/>
              <a:gd name="connsiteX18" fmla="*/ 6350 w 9026525"/>
              <a:gd name="connsiteY18" fmla="*/ 336295 h 67055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9026525" h="6705598">
                <a:moveTo>
                  <a:pt x="6350" y="336295"/>
                </a:moveTo>
                <a:cubicBezTo>
                  <a:pt x="6350" y="154050"/>
                  <a:pt x="154050" y="6350"/>
                  <a:pt x="336245" y="6350"/>
                </a:cubicBezTo>
                <a:cubicBezTo>
                  <a:pt x="336245" y="6350"/>
                  <a:pt x="336245" y="6350"/>
                  <a:pt x="336245" y="6350"/>
                </a:cubicBezTo>
                <a:lnTo>
                  <a:pt x="336245" y="6350"/>
                </a:lnTo>
                <a:lnTo>
                  <a:pt x="8690229" y="6350"/>
                </a:lnTo>
                <a:lnTo>
                  <a:pt x="8690229" y="6350"/>
                </a:lnTo>
                <a:cubicBezTo>
                  <a:pt x="8872473" y="6350"/>
                  <a:pt x="9020175" y="154050"/>
                  <a:pt x="9020175" y="336295"/>
                </a:cubicBezTo>
                <a:cubicBezTo>
                  <a:pt x="9020175" y="336295"/>
                  <a:pt x="9020175" y="336295"/>
                  <a:pt x="9020175" y="336295"/>
                </a:cubicBezTo>
                <a:lnTo>
                  <a:pt x="9020175" y="336295"/>
                </a:lnTo>
                <a:lnTo>
                  <a:pt x="9020175" y="6369354"/>
                </a:lnTo>
                <a:lnTo>
                  <a:pt x="9020175" y="6369354"/>
                </a:lnTo>
                <a:cubicBezTo>
                  <a:pt x="9020175" y="6551548"/>
                  <a:pt x="8872473" y="6699248"/>
                  <a:pt x="8690229" y="6699248"/>
                </a:cubicBezTo>
                <a:cubicBezTo>
                  <a:pt x="8690229" y="6699248"/>
                  <a:pt x="8690229" y="6699248"/>
                  <a:pt x="8690229" y="6699248"/>
                </a:cubicBezTo>
                <a:lnTo>
                  <a:pt x="8690229" y="6699248"/>
                </a:lnTo>
                <a:lnTo>
                  <a:pt x="336245" y="6699248"/>
                </a:lnTo>
                <a:lnTo>
                  <a:pt x="336245" y="6699248"/>
                </a:lnTo>
                <a:cubicBezTo>
                  <a:pt x="154050" y="6699248"/>
                  <a:pt x="6350" y="6551548"/>
                  <a:pt x="6350" y="6369354"/>
                </a:cubicBezTo>
                <a:cubicBezTo>
                  <a:pt x="6350" y="6369354"/>
                  <a:pt x="6350" y="6369354"/>
                  <a:pt x="6350" y="6369354"/>
                </a:cubicBezTo>
                <a:lnTo>
                  <a:pt x="6350" y="336295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1003300" y="762000"/>
            <a:ext cx="4406900" cy="558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/>
            </a:pPr>
            <a:r>
              <a:rPr lang="en-US" altLang="zh-CN" sz="3995" dirty="0" smtClean="0">
                <a:solidFill>
                  <a:srgbClr val="0000FF"/>
                </a:solidFill>
                <a:latin typeface="Franklin Gothic Book" pitchFamily="18" charset="0"/>
                <a:cs typeface="Franklin Gothic Book" pitchFamily="18" charset="0"/>
              </a:rPr>
              <a:t>Rise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dirty="0" smtClean="0">
                <a:solidFill>
                  <a:srgbClr val="0000FF"/>
                </a:solidFill>
                <a:latin typeface="Franklin Gothic Book" pitchFamily="18" charset="0"/>
                <a:cs typeface="Franklin Gothic Book" pitchFamily="18" charset="0"/>
              </a:rPr>
              <a:t>and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dirty="0" smtClean="0">
                <a:solidFill>
                  <a:srgbClr val="0000FF"/>
                </a:solidFill>
                <a:latin typeface="Franklin Gothic Book" pitchFamily="18" charset="0"/>
                <a:cs typeface="Franklin Gothic Book" pitchFamily="18" charset="0"/>
              </a:rPr>
              <a:t>fall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dirty="0" smtClean="0">
                <a:solidFill>
                  <a:srgbClr val="0000FF"/>
                </a:solidFill>
                <a:latin typeface="Franklin Gothic Book" pitchFamily="18" charset="0"/>
                <a:cs typeface="Franklin Gothic Book" pitchFamily="18" charset="0"/>
              </a:rPr>
              <a:t>method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1003300" y="1549400"/>
            <a:ext cx="6972300" cy="142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500"/>
              </a:lnSpc>
              <a:tabLst>
                <a:tab pos="266700" algn="l"/>
              </a:tabLst>
            </a:pPr>
            <a:r>
              <a:rPr lang="en-US" altLang="zh-CN" sz="2723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This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method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consist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of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determining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difference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of</a:t>
            </a:r>
          </a:p>
          <a:p>
            <a:pPr>
              <a:lnSpc>
                <a:spcPts val="3800"/>
              </a:lnSpc>
              <a:tabLst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3206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level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between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consecutive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points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by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comparing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each</a:t>
            </a:r>
          </a:p>
          <a:p>
            <a:pPr>
              <a:lnSpc>
                <a:spcPts val="3800"/>
              </a:lnSpc>
              <a:tabLst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point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with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immediate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preceding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point.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63500" y="69850"/>
            <a:ext cx="9013825" cy="6692898"/>
          </a:xfrm>
          <a:custGeom>
            <a:avLst/>
            <a:gdLst>
              <a:gd name="connsiteX0" fmla="*/ 0 w 9013825"/>
              <a:gd name="connsiteY0" fmla="*/ 329945 h 6692898"/>
              <a:gd name="connsiteX1" fmla="*/ 329895 w 9013825"/>
              <a:gd name="connsiteY1" fmla="*/ 0 h 6692898"/>
              <a:gd name="connsiteX2" fmla="*/ 329895 w 9013825"/>
              <a:gd name="connsiteY2" fmla="*/ 0 h 6692898"/>
              <a:gd name="connsiteX3" fmla="*/ 329895 w 9013825"/>
              <a:gd name="connsiteY3" fmla="*/ 0 h 6692898"/>
              <a:gd name="connsiteX4" fmla="*/ 8683879 w 9013825"/>
              <a:gd name="connsiteY4" fmla="*/ 0 h 6692898"/>
              <a:gd name="connsiteX5" fmla="*/ 8683879 w 9013825"/>
              <a:gd name="connsiteY5" fmla="*/ 0 h 6692898"/>
              <a:gd name="connsiteX6" fmla="*/ 9013825 w 9013825"/>
              <a:gd name="connsiteY6" fmla="*/ 329945 h 6692898"/>
              <a:gd name="connsiteX7" fmla="*/ 9013825 w 9013825"/>
              <a:gd name="connsiteY7" fmla="*/ 329945 h 6692898"/>
              <a:gd name="connsiteX8" fmla="*/ 9013825 w 9013825"/>
              <a:gd name="connsiteY8" fmla="*/ 329945 h 6692898"/>
              <a:gd name="connsiteX9" fmla="*/ 9013825 w 9013825"/>
              <a:gd name="connsiteY9" fmla="*/ 6363004 h 6692898"/>
              <a:gd name="connsiteX10" fmla="*/ 9013825 w 9013825"/>
              <a:gd name="connsiteY10" fmla="*/ 6363004 h 6692898"/>
              <a:gd name="connsiteX11" fmla="*/ 8683879 w 9013825"/>
              <a:gd name="connsiteY11" fmla="*/ 6692898 h 6692898"/>
              <a:gd name="connsiteX12" fmla="*/ 8683879 w 9013825"/>
              <a:gd name="connsiteY12" fmla="*/ 6692898 h 6692898"/>
              <a:gd name="connsiteX13" fmla="*/ 8683879 w 9013825"/>
              <a:gd name="connsiteY13" fmla="*/ 6692898 h 6692898"/>
              <a:gd name="connsiteX14" fmla="*/ 329895 w 9013825"/>
              <a:gd name="connsiteY14" fmla="*/ 6692898 h 6692898"/>
              <a:gd name="connsiteX15" fmla="*/ 329895 w 9013825"/>
              <a:gd name="connsiteY15" fmla="*/ 6692898 h 6692898"/>
              <a:gd name="connsiteX16" fmla="*/ 0 w 9013825"/>
              <a:gd name="connsiteY16" fmla="*/ 6363004 h 6692898"/>
              <a:gd name="connsiteX17" fmla="*/ 0 w 9013825"/>
              <a:gd name="connsiteY17" fmla="*/ 6363004 h 6692898"/>
              <a:gd name="connsiteX18" fmla="*/ 0 w 9013825"/>
              <a:gd name="connsiteY18" fmla="*/ 329945 h 66928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9013825" h="6692898">
                <a:moveTo>
                  <a:pt x="0" y="329945"/>
                </a:moveTo>
                <a:cubicBezTo>
                  <a:pt x="0" y="147700"/>
                  <a:pt x="147700" y="0"/>
                  <a:pt x="329895" y="0"/>
                </a:cubicBezTo>
                <a:cubicBezTo>
                  <a:pt x="329895" y="0"/>
                  <a:pt x="329895" y="0"/>
                  <a:pt x="329895" y="0"/>
                </a:cubicBezTo>
                <a:lnTo>
                  <a:pt x="329895" y="0"/>
                </a:lnTo>
                <a:lnTo>
                  <a:pt x="8683879" y="0"/>
                </a:lnTo>
                <a:lnTo>
                  <a:pt x="8683879" y="0"/>
                </a:lnTo>
                <a:cubicBezTo>
                  <a:pt x="8866123" y="0"/>
                  <a:pt x="9013825" y="147700"/>
                  <a:pt x="9013825" y="329945"/>
                </a:cubicBezTo>
                <a:cubicBezTo>
                  <a:pt x="9013825" y="329945"/>
                  <a:pt x="9013825" y="329945"/>
                  <a:pt x="9013825" y="329945"/>
                </a:cubicBezTo>
                <a:lnTo>
                  <a:pt x="9013825" y="329945"/>
                </a:lnTo>
                <a:lnTo>
                  <a:pt x="9013825" y="6363004"/>
                </a:lnTo>
                <a:lnTo>
                  <a:pt x="9013825" y="6363004"/>
                </a:lnTo>
                <a:cubicBezTo>
                  <a:pt x="9013825" y="6545198"/>
                  <a:pt x="8866123" y="6692898"/>
                  <a:pt x="8683879" y="6692898"/>
                </a:cubicBezTo>
                <a:cubicBezTo>
                  <a:pt x="8683879" y="6692898"/>
                  <a:pt x="8683879" y="6692898"/>
                  <a:pt x="8683879" y="6692898"/>
                </a:cubicBezTo>
                <a:lnTo>
                  <a:pt x="8683879" y="6692898"/>
                </a:lnTo>
                <a:lnTo>
                  <a:pt x="329895" y="6692898"/>
                </a:lnTo>
                <a:lnTo>
                  <a:pt x="329895" y="6692898"/>
                </a:lnTo>
                <a:cubicBezTo>
                  <a:pt x="147700" y="6692898"/>
                  <a:pt x="0" y="6545198"/>
                  <a:pt x="0" y="6363004"/>
                </a:cubicBezTo>
                <a:cubicBezTo>
                  <a:pt x="0" y="6363004"/>
                  <a:pt x="0" y="6363004"/>
                  <a:pt x="0" y="6363004"/>
                </a:cubicBezTo>
                <a:lnTo>
                  <a:pt x="0" y="329945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57150" y="63500"/>
            <a:ext cx="9026525" cy="6705598"/>
          </a:xfrm>
          <a:custGeom>
            <a:avLst/>
            <a:gdLst>
              <a:gd name="connsiteX0" fmla="*/ 6350 w 9026525"/>
              <a:gd name="connsiteY0" fmla="*/ 336295 h 6705598"/>
              <a:gd name="connsiteX1" fmla="*/ 336245 w 9026525"/>
              <a:gd name="connsiteY1" fmla="*/ 6350 h 6705598"/>
              <a:gd name="connsiteX2" fmla="*/ 336245 w 9026525"/>
              <a:gd name="connsiteY2" fmla="*/ 6350 h 6705598"/>
              <a:gd name="connsiteX3" fmla="*/ 336245 w 9026525"/>
              <a:gd name="connsiteY3" fmla="*/ 6350 h 6705598"/>
              <a:gd name="connsiteX4" fmla="*/ 8690229 w 9026525"/>
              <a:gd name="connsiteY4" fmla="*/ 6350 h 6705598"/>
              <a:gd name="connsiteX5" fmla="*/ 8690229 w 9026525"/>
              <a:gd name="connsiteY5" fmla="*/ 6350 h 6705598"/>
              <a:gd name="connsiteX6" fmla="*/ 9020175 w 9026525"/>
              <a:gd name="connsiteY6" fmla="*/ 336295 h 6705598"/>
              <a:gd name="connsiteX7" fmla="*/ 9020175 w 9026525"/>
              <a:gd name="connsiteY7" fmla="*/ 336295 h 6705598"/>
              <a:gd name="connsiteX8" fmla="*/ 9020175 w 9026525"/>
              <a:gd name="connsiteY8" fmla="*/ 336295 h 6705598"/>
              <a:gd name="connsiteX9" fmla="*/ 9020175 w 9026525"/>
              <a:gd name="connsiteY9" fmla="*/ 6369354 h 6705598"/>
              <a:gd name="connsiteX10" fmla="*/ 9020175 w 9026525"/>
              <a:gd name="connsiteY10" fmla="*/ 6369354 h 6705598"/>
              <a:gd name="connsiteX11" fmla="*/ 8690229 w 9026525"/>
              <a:gd name="connsiteY11" fmla="*/ 6699248 h 6705598"/>
              <a:gd name="connsiteX12" fmla="*/ 8690229 w 9026525"/>
              <a:gd name="connsiteY12" fmla="*/ 6699248 h 6705598"/>
              <a:gd name="connsiteX13" fmla="*/ 8690229 w 9026525"/>
              <a:gd name="connsiteY13" fmla="*/ 6699248 h 6705598"/>
              <a:gd name="connsiteX14" fmla="*/ 336245 w 9026525"/>
              <a:gd name="connsiteY14" fmla="*/ 6699248 h 6705598"/>
              <a:gd name="connsiteX15" fmla="*/ 336245 w 9026525"/>
              <a:gd name="connsiteY15" fmla="*/ 6699248 h 6705598"/>
              <a:gd name="connsiteX16" fmla="*/ 6350 w 9026525"/>
              <a:gd name="connsiteY16" fmla="*/ 6369354 h 6705598"/>
              <a:gd name="connsiteX17" fmla="*/ 6350 w 9026525"/>
              <a:gd name="connsiteY17" fmla="*/ 6369354 h 6705598"/>
              <a:gd name="connsiteX18" fmla="*/ 6350 w 9026525"/>
              <a:gd name="connsiteY18" fmla="*/ 336295 h 67055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9026525" h="6705598">
                <a:moveTo>
                  <a:pt x="6350" y="336295"/>
                </a:moveTo>
                <a:cubicBezTo>
                  <a:pt x="6350" y="154050"/>
                  <a:pt x="154050" y="6350"/>
                  <a:pt x="336245" y="6350"/>
                </a:cubicBezTo>
                <a:cubicBezTo>
                  <a:pt x="336245" y="6350"/>
                  <a:pt x="336245" y="6350"/>
                  <a:pt x="336245" y="6350"/>
                </a:cubicBezTo>
                <a:lnTo>
                  <a:pt x="336245" y="6350"/>
                </a:lnTo>
                <a:lnTo>
                  <a:pt x="8690229" y="6350"/>
                </a:lnTo>
                <a:lnTo>
                  <a:pt x="8690229" y="6350"/>
                </a:lnTo>
                <a:cubicBezTo>
                  <a:pt x="8872473" y="6350"/>
                  <a:pt x="9020175" y="154050"/>
                  <a:pt x="9020175" y="336295"/>
                </a:cubicBezTo>
                <a:cubicBezTo>
                  <a:pt x="9020175" y="336295"/>
                  <a:pt x="9020175" y="336295"/>
                  <a:pt x="9020175" y="336295"/>
                </a:cubicBezTo>
                <a:lnTo>
                  <a:pt x="9020175" y="336295"/>
                </a:lnTo>
                <a:lnTo>
                  <a:pt x="9020175" y="6369354"/>
                </a:lnTo>
                <a:lnTo>
                  <a:pt x="9020175" y="6369354"/>
                </a:lnTo>
                <a:cubicBezTo>
                  <a:pt x="9020175" y="6551548"/>
                  <a:pt x="8872473" y="6699248"/>
                  <a:pt x="8690229" y="6699248"/>
                </a:cubicBezTo>
                <a:cubicBezTo>
                  <a:pt x="8690229" y="6699248"/>
                  <a:pt x="8690229" y="6699248"/>
                  <a:pt x="8690229" y="6699248"/>
                </a:cubicBezTo>
                <a:lnTo>
                  <a:pt x="8690229" y="6699248"/>
                </a:lnTo>
                <a:lnTo>
                  <a:pt x="336245" y="6699248"/>
                </a:lnTo>
                <a:lnTo>
                  <a:pt x="336245" y="6699248"/>
                </a:lnTo>
                <a:cubicBezTo>
                  <a:pt x="154050" y="6699248"/>
                  <a:pt x="6350" y="6551548"/>
                  <a:pt x="6350" y="6369354"/>
                </a:cubicBezTo>
                <a:cubicBezTo>
                  <a:pt x="6350" y="6369354"/>
                  <a:pt x="6350" y="6369354"/>
                  <a:pt x="6350" y="6369354"/>
                </a:cubicBezTo>
                <a:lnTo>
                  <a:pt x="6350" y="336295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731837" y="2663825"/>
            <a:ext cx="7931213" cy="512952"/>
          </a:xfrm>
          <a:custGeom>
            <a:avLst/>
            <a:gdLst>
              <a:gd name="connsiteX0" fmla="*/ 6350 w 7931213"/>
              <a:gd name="connsiteY0" fmla="*/ 433070 h 512952"/>
              <a:gd name="connsiteX1" fmla="*/ 345503 w 7931213"/>
              <a:gd name="connsiteY1" fmla="*/ 403605 h 512952"/>
              <a:gd name="connsiteX2" fmla="*/ 463473 w 7931213"/>
              <a:gd name="connsiteY2" fmla="*/ 330073 h 512952"/>
              <a:gd name="connsiteX3" fmla="*/ 581469 w 7931213"/>
              <a:gd name="connsiteY3" fmla="*/ 256539 h 512952"/>
              <a:gd name="connsiteX4" fmla="*/ 655129 w 7931213"/>
              <a:gd name="connsiteY4" fmla="*/ 241807 h 512952"/>
              <a:gd name="connsiteX5" fmla="*/ 728916 w 7931213"/>
              <a:gd name="connsiteY5" fmla="*/ 212344 h 512952"/>
              <a:gd name="connsiteX6" fmla="*/ 773112 w 7931213"/>
              <a:gd name="connsiteY6" fmla="*/ 197611 h 512952"/>
              <a:gd name="connsiteX7" fmla="*/ 891095 w 7931213"/>
              <a:gd name="connsiteY7" fmla="*/ 138810 h 512952"/>
              <a:gd name="connsiteX8" fmla="*/ 935291 w 7931213"/>
              <a:gd name="connsiteY8" fmla="*/ 109347 h 512952"/>
              <a:gd name="connsiteX9" fmla="*/ 1053274 w 7931213"/>
              <a:gd name="connsiteY9" fmla="*/ 65151 h 512952"/>
              <a:gd name="connsiteX10" fmla="*/ 1289240 w 7931213"/>
              <a:gd name="connsiteY10" fmla="*/ 6350 h 512952"/>
              <a:gd name="connsiteX11" fmla="*/ 1436687 w 7931213"/>
              <a:gd name="connsiteY11" fmla="*/ 35814 h 512952"/>
              <a:gd name="connsiteX12" fmla="*/ 1613598 w 7931213"/>
              <a:gd name="connsiteY12" fmla="*/ 50545 h 512952"/>
              <a:gd name="connsiteX13" fmla="*/ 1657921 w 7931213"/>
              <a:gd name="connsiteY13" fmla="*/ 65151 h 512952"/>
              <a:gd name="connsiteX14" fmla="*/ 1702117 w 7931213"/>
              <a:gd name="connsiteY14" fmla="*/ 94614 h 512952"/>
              <a:gd name="connsiteX15" fmla="*/ 1879028 w 7931213"/>
              <a:gd name="connsiteY15" fmla="*/ 109347 h 512952"/>
              <a:gd name="connsiteX16" fmla="*/ 1923351 w 7931213"/>
              <a:gd name="connsiteY16" fmla="*/ 124079 h 512952"/>
              <a:gd name="connsiteX17" fmla="*/ 1997011 w 7931213"/>
              <a:gd name="connsiteY17" fmla="*/ 138810 h 512952"/>
              <a:gd name="connsiteX18" fmla="*/ 2026475 w 7931213"/>
              <a:gd name="connsiteY18" fmla="*/ 182879 h 512952"/>
              <a:gd name="connsiteX19" fmla="*/ 2144458 w 7931213"/>
              <a:gd name="connsiteY19" fmla="*/ 197611 h 512952"/>
              <a:gd name="connsiteX20" fmla="*/ 2203513 w 7931213"/>
              <a:gd name="connsiteY20" fmla="*/ 212344 h 512952"/>
              <a:gd name="connsiteX21" fmla="*/ 2262441 w 7931213"/>
              <a:gd name="connsiteY21" fmla="*/ 241807 h 512952"/>
              <a:gd name="connsiteX22" fmla="*/ 2336228 w 7931213"/>
              <a:gd name="connsiteY22" fmla="*/ 212344 h 512952"/>
              <a:gd name="connsiteX23" fmla="*/ 2395156 w 7931213"/>
              <a:gd name="connsiteY23" fmla="*/ 241807 h 512952"/>
              <a:gd name="connsiteX24" fmla="*/ 2439352 w 7931213"/>
              <a:gd name="connsiteY24" fmla="*/ 256539 h 512952"/>
              <a:gd name="connsiteX25" fmla="*/ 2690050 w 7931213"/>
              <a:gd name="connsiteY25" fmla="*/ 315341 h 512952"/>
              <a:gd name="connsiteX26" fmla="*/ 2734246 w 7931213"/>
              <a:gd name="connsiteY26" fmla="*/ 344804 h 512952"/>
              <a:gd name="connsiteX27" fmla="*/ 2970212 w 7931213"/>
              <a:gd name="connsiteY27" fmla="*/ 388873 h 512952"/>
              <a:gd name="connsiteX28" fmla="*/ 3029267 w 7931213"/>
              <a:gd name="connsiteY28" fmla="*/ 418338 h 512952"/>
              <a:gd name="connsiteX29" fmla="*/ 3132391 w 7931213"/>
              <a:gd name="connsiteY29" fmla="*/ 433070 h 512952"/>
              <a:gd name="connsiteX30" fmla="*/ 3397821 w 7931213"/>
              <a:gd name="connsiteY30" fmla="*/ 462533 h 512952"/>
              <a:gd name="connsiteX31" fmla="*/ 4046664 w 7931213"/>
              <a:gd name="connsiteY31" fmla="*/ 506602 h 512952"/>
              <a:gd name="connsiteX32" fmla="*/ 4577524 w 7931213"/>
              <a:gd name="connsiteY32" fmla="*/ 447801 h 512952"/>
              <a:gd name="connsiteX33" fmla="*/ 4651311 w 7931213"/>
              <a:gd name="connsiteY33" fmla="*/ 433070 h 512952"/>
              <a:gd name="connsiteX34" fmla="*/ 4813490 w 7931213"/>
              <a:gd name="connsiteY34" fmla="*/ 388873 h 512952"/>
              <a:gd name="connsiteX35" fmla="*/ 4887150 w 7931213"/>
              <a:gd name="connsiteY35" fmla="*/ 359536 h 512952"/>
              <a:gd name="connsiteX36" fmla="*/ 5447474 w 7931213"/>
              <a:gd name="connsiteY36" fmla="*/ 330073 h 512952"/>
              <a:gd name="connsiteX37" fmla="*/ 5639244 w 7931213"/>
              <a:gd name="connsiteY37" fmla="*/ 300608 h 512952"/>
              <a:gd name="connsiteX38" fmla="*/ 6464998 w 7931213"/>
              <a:gd name="connsiteY38" fmla="*/ 300608 h 512952"/>
              <a:gd name="connsiteX39" fmla="*/ 6538658 w 7931213"/>
              <a:gd name="connsiteY39" fmla="*/ 330073 h 512952"/>
              <a:gd name="connsiteX40" fmla="*/ 6951535 w 7931213"/>
              <a:gd name="connsiteY40" fmla="*/ 300608 h 512952"/>
              <a:gd name="connsiteX41" fmla="*/ 6995858 w 7931213"/>
              <a:gd name="connsiteY41" fmla="*/ 285876 h 512952"/>
              <a:gd name="connsiteX42" fmla="*/ 7143305 w 7931213"/>
              <a:gd name="connsiteY42" fmla="*/ 256539 h 512952"/>
              <a:gd name="connsiteX43" fmla="*/ 7187501 w 7931213"/>
              <a:gd name="connsiteY43" fmla="*/ 241807 h 512952"/>
              <a:gd name="connsiteX44" fmla="*/ 7261288 w 7931213"/>
              <a:gd name="connsiteY44" fmla="*/ 197611 h 512952"/>
              <a:gd name="connsiteX45" fmla="*/ 7334948 w 7931213"/>
              <a:gd name="connsiteY45" fmla="*/ 212344 h 512952"/>
              <a:gd name="connsiteX46" fmla="*/ 7379271 w 7931213"/>
              <a:gd name="connsiteY46" fmla="*/ 256539 h 512952"/>
              <a:gd name="connsiteX47" fmla="*/ 7467663 w 7931213"/>
              <a:gd name="connsiteY47" fmla="*/ 271272 h 512952"/>
              <a:gd name="connsiteX48" fmla="*/ 7526718 w 7931213"/>
              <a:gd name="connsiteY48" fmla="*/ 330073 h 512952"/>
              <a:gd name="connsiteX49" fmla="*/ 7600378 w 7931213"/>
              <a:gd name="connsiteY49" fmla="*/ 359536 h 512952"/>
              <a:gd name="connsiteX50" fmla="*/ 7674165 w 7931213"/>
              <a:gd name="connsiteY50" fmla="*/ 403605 h 512952"/>
              <a:gd name="connsiteX51" fmla="*/ 7777289 w 7931213"/>
              <a:gd name="connsiteY51" fmla="*/ 462533 h 512952"/>
              <a:gd name="connsiteX52" fmla="*/ 7924863 w 7931213"/>
              <a:gd name="connsiteY52" fmla="*/ 491870 h 51295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  <a:cxn ang="47">
                <a:pos x="connsiteX47" y="connsiteY47"/>
              </a:cxn>
              <a:cxn ang="48">
                <a:pos x="connsiteX48" y="connsiteY48"/>
              </a:cxn>
              <a:cxn ang="49">
                <a:pos x="connsiteX49" y="connsiteY49"/>
              </a:cxn>
              <a:cxn ang="50">
                <a:pos x="connsiteX50" y="connsiteY50"/>
              </a:cxn>
              <a:cxn ang="51">
                <a:pos x="connsiteX51" y="connsiteY51"/>
              </a:cxn>
              <a:cxn ang="52">
                <a:pos x="connsiteX52" y="connsiteY52"/>
              </a:cxn>
            </a:cxnLst>
            <a:rect l="l" t="t" r="r" b="b"/>
            <a:pathLst>
              <a:path w="7931213" h="512952">
                <a:moveTo>
                  <a:pt x="6350" y="433070"/>
                </a:moveTo>
                <a:cubicBezTo>
                  <a:pt x="119405" y="423291"/>
                  <a:pt x="233159" y="419607"/>
                  <a:pt x="345503" y="403605"/>
                </a:cubicBezTo>
                <a:cubicBezTo>
                  <a:pt x="434924" y="390905"/>
                  <a:pt x="403402" y="373633"/>
                  <a:pt x="463473" y="330073"/>
                </a:cubicBezTo>
                <a:cubicBezTo>
                  <a:pt x="500964" y="302895"/>
                  <a:pt x="539305" y="275844"/>
                  <a:pt x="581469" y="256539"/>
                </a:cubicBezTo>
                <a:cubicBezTo>
                  <a:pt x="604202" y="245998"/>
                  <a:pt x="631126" y="248920"/>
                  <a:pt x="655129" y="241807"/>
                </a:cubicBezTo>
                <a:cubicBezTo>
                  <a:pt x="680529" y="234188"/>
                  <a:pt x="704151" y="221614"/>
                  <a:pt x="728916" y="212344"/>
                </a:cubicBezTo>
                <a:cubicBezTo>
                  <a:pt x="743394" y="206882"/>
                  <a:pt x="758380" y="202564"/>
                  <a:pt x="773112" y="197611"/>
                </a:cubicBezTo>
                <a:cubicBezTo>
                  <a:pt x="875601" y="129413"/>
                  <a:pt x="746823" y="210820"/>
                  <a:pt x="891095" y="138810"/>
                </a:cubicBezTo>
                <a:cubicBezTo>
                  <a:pt x="906970" y="130810"/>
                  <a:pt x="919416" y="117220"/>
                  <a:pt x="935291" y="109347"/>
                </a:cubicBezTo>
                <a:cubicBezTo>
                  <a:pt x="970597" y="91694"/>
                  <a:pt x="1015047" y="77977"/>
                  <a:pt x="1053274" y="65151"/>
                </a:cubicBezTo>
                <a:cubicBezTo>
                  <a:pt x="1138110" y="8763"/>
                  <a:pt x="1128331" y="6350"/>
                  <a:pt x="1289240" y="6350"/>
                </a:cubicBezTo>
                <a:cubicBezTo>
                  <a:pt x="1339405" y="6350"/>
                  <a:pt x="1387030" y="29082"/>
                  <a:pt x="1436687" y="35814"/>
                </a:cubicBezTo>
                <a:cubicBezTo>
                  <a:pt x="1495361" y="43814"/>
                  <a:pt x="1554670" y="45592"/>
                  <a:pt x="1613598" y="50545"/>
                </a:cubicBezTo>
                <a:cubicBezTo>
                  <a:pt x="1628330" y="55372"/>
                  <a:pt x="1643951" y="58292"/>
                  <a:pt x="1657921" y="65151"/>
                </a:cubicBezTo>
                <a:cubicBezTo>
                  <a:pt x="1673669" y="73151"/>
                  <a:pt x="1684718" y="91185"/>
                  <a:pt x="1702117" y="94614"/>
                </a:cubicBezTo>
                <a:cubicBezTo>
                  <a:pt x="1760156" y="106172"/>
                  <a:pt x="1820100" y="104394"/>
                  <a:pt x="1879028" y="109347"/>
                </a:cubicBezTo>
                <a:cubicBezTo>
                  <a:pt x="1893760" y="114300"/>
                  <a:pt x="1908238" y="120269"/>
                  <a:pt x="1923351" y="124079"/>
                </a:cubicBezTo>
                <a:cubicBezTo>
                  <a:pt x="1947608" y="130175"/>
                  <a:pt x="1975294" y="126364"/>
                  <a:pt x="1997011" y="138810"/>
                </a:cubicBezTo>
                <a:cubicBezTo>
                  <a:pt x="2012378" y="147573"/>
                  <a:pt x="2010092" y="176402"/>
                  <a:pt x="2026475" y="182879"/>
                </a:cubicBezTo>
                <a:cubicBezTo>
                  <a:pt x="2063305" y="197611"/>
                  <a:pt x="2105215" y="192785"/>
                  <a:pt x="2144458" y="197611"/>
                </a:cubicBezTo>
                <a:cubicBezTo>
                  <a:pt x="2175954" y="291973"/>
                  <a:pt x="2133536" y="212344"/>
                  <a:pt x="2203513" y="212344"/>
                </a:cubicBezTo>
                <a:cubicBezTo>
                  <a:pt x="2225484" y="212344"/>
                  <a:pt x="2242756" y="232029"/>
                  <a:pt x="2262441" y="241807"/>
                </a:cubicBezTo>
                <a:cubicBezTo>
                  <a:pt x="2287079" y="232029"/>
                  <a:pt x="2309685" y="212344"/>
                  <a:pt x="2336228" y="212344"/>
                </a:cubicBezTo>
                <a:cubicBezTo>
                  <a:pt x="2358199" y="212344"/>
                  <a:pt x="2374963" y="233172"/>
                  <a:pt x="2395156" y="241807"/>
                </a:cubicBezTo>
                <a:cubicBezTo>
                  <a:pt x="2409380" y="247904"/>
                  <a:pt x="2424493" y="252095"/>
                  <a:pt x="2439352" y="256539"/>
                </a:cubicBezTo>
                <a:cubicBezTo>
                  <a:pt x="2569146" y="295401"/>
                  <a:pt x="2537904" y="284988"/>
                  <a:pt x="2690050" y="315341"/>
                </a:cubicBezTo>
                <a:cubicBezTo>
                  <a:pt x="2704782" y="325120"/>
                  <a:pt x="2717355" y="339598"/>
                  <a:pt x="2734246" y="344804"/>
                </a:cubicBezTo>
                <a:cubicBezTo>
                  <a:pt x="2776156" y="357632"/>
                  <a:pt x="2912808" y="379348"/>
                  <a:pt x="2970212" y="388873"/>
                </a:cubicBezTo>
                <a:cubicBezTo>
                  <a:pt x="2989897" y="398779"/>
                  <a:pt x="3008058" y="412623"/>
                  <a:pt x="3029267" y="418338"/>
                </a:cubicBezTo>
                <a:cubicBezTo>
                  <a:pt x="3062795" y="427482"/>
                  <a:pt x="3097974" y="428879"/>
                  <a:pt x="3132391" y="433070"/>
                </a:cubicBezTo>
                <a:lnTo>
                  <a:pt x="3397821" y="462533"/>
                </a:lnTo>
                <a:cubicBezTo>
                  <a:pt x="3746055" y="496442"/>
                  <a:pt x="3709098" y="490601"/>
                  <a:pt x="4046664" y="506602"/>
                </a:cubicBezTo>
                <a:cubicBezTo>
                  <a:pt x="4449889" y="444754"/>
                  <a:pt x="3999547" y="509523"/>
                  <a:pt x="4577524" y="447801"/>
                </a:cubicBezTo>
                <a:cubicBezTo>
                  <a:pt x="4602416" y="445135"/>
                  <a:pt x="4626800" y="438657"/>
                  <a:pt x="4651311" y="433070"/>
                </a:cubicBezTo>
                <a:cubicBezTo>
                  <a:pt x="4704270" y="420877"/>
                  <a:pt x="4761420" y="408432"/>
                  <a:pt x="4813490" y="388873"/>
                </a:cubicBezTo>
                <a:cubicBezTo>
                  <a:pt x="4838255" y="379602"/>
                  <a:pt x="4860861" y="361950"/>
                  <a:pt x="4887150" y="359536"/>
                </a:cubicBezTo>
                <a:cubicBezTo>
                  <a:pt x="5073459" y="342264"/>
                  <a:pt x="5260784" y="339851"/>
                  <a:pt x="5447474" y="330073"/>
                </a:cubicBezTo>
                <a:cubicBezTo>
                  <a:pt x="5511355" y="320294"/>
                  <a:pt x="5574601" y="300608"/>
                  <a:pt x="5639244" y="300608"/>
                </a:cubicBezTo>
                <a:cubicBezTo>
                  <a:pt x="6483667" y="300608"/>
                  <a:pt x="6200711" y="476376"/>
                  <a:pt x="6464998" y="300608"/>
                </a:cubicBezTo>
                <a:cubicBezTo>
                  <a:pt x="6489509" y="310514"/>
                  <a:pt x="6512242" y="330073"/>
                  <a:pt x="6538658" y="330073"/>
                </a:cubicBezTo>
                <a:cubicBezTo>
                  <a:pt x="6676707" y="330073"/>
                  <a:pt x="6814248" y="313944"/>
                  <a:pt x="6951535" y="300608"/>
                </a:cubicBezTo>
                <a:cubicBezTo>
                  <a:pt x="6967029" y="299211"/>
                  <a:pt x="6980618" y="289432"/>
                  <a:pt x="6995858" y="285876"/>
                </a:cubicBezTo>
                <a:cubicBezTo>
                  <a:pt x="7044626" y="274701"/>
                  <a:pt x="7094410" y="267716"/>
                  <a:pt x="7143305" y="256539"/>
                </a:cubicBezTo>
                <a:cubicBezTo>
                  <a:pt x="7158418" y="252983"/>
                  <a:pt x="7173658" y="248666"/>
                  <a:pt x="7187501" y="241807"/>
                </a:cubicBezTo>
                <a:cubicBezTo>
                  <a:pt x="7213155" y="228980"/>
                  <a:pt x="7236650" y="212344"/>
                  <a:pt x="7261288" y="197611"/>
                </a:cubicBezTo>
                <a:cubicBezTo>
                  <a:pt x="7285799" y="202564"/>
                  <a:pt x="7312596" y="201167"/>
                  <a:pt x="7334948" y="212344"/>
                </a:cubicBezTo>
                <a:cubicBezTo>
                  <a:pt x="7353617" y="221614"/>
                  <a:pt x="7360094" y="248030"/>
                  <a:pt x="7379271" y="256539"/>
                </a:cubicBezTo>
                <a:cubicBezTo>
                  <a:pt x="7406576" y="268604"/>
                  <a:pt x="7438199" y="266319"/>
                  <a:pt x="7467663" y="271272"/>
                </a:cubicBezTo>
                <a:cubicBezTo>
                  <a:pt x="7487348" y="290829"/>
                  <a:pt x="7503477" y="314705"/>
                  <a:pt x="7526718" y="330073"/>
                </a:cubicBezTo>
                <a:cubicBezTo>
                  <a:pt x="7548689" y="344677"/>
                  <a:pt x="7576756" y="347726"/>
                  <a:pt x="7600378" y="359536"/>
                </a:cubicBezTo>
                <a:cubicBezTo>
                  <a:pt x="7626032" y="372236"/>
                  <a:pt x="7649527" y="388873"/>
                  <a:pt x="7674165" y="403605"/>
                </a:cubicBezTo>
                <a:cubicBezTo>
                  <a:pt x="7698676" y="477266"/>
                  <a:pt x="7672768" y="442976"/>
                  <a:pt x="7777289" y="462533"/>
                </a:cubicBezTo>
                <a:cubicBezTo>
                  <a:pt x="7826565" y="471677"/>
                  <a:pt x="7924863" y="491870"/>
                  <a:pt x="7924863" y="491870"/>
                </a:cubicBezTo>
              </a:path>
            </a:pathLst>
          </a:custGeom>
          <a:ln w="12700">
            <a:solidFill>
              <a:srgbClr val="AF3408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1851025" y="1565275"/>
            <a:ext cx="25400" cy="1155700"/>
          </a:xfrm>
          <a:custGeom>
            <a:avLst/>
            <a:gdLst>
              <a:gd name="connsiteX0" fmla="*/ 6350 w 25400"/>
              <a:gd name="connsiteY0" fmla="*/ 6350 h 1155700"/>
              <a:gd name="connsiteX1" fmla="*/ 6350 w 25400"/>
              <a:gd name="connsiteY1" fmla="*/ 1149350 h 11557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5400" h="1155700">
                <a:moveTo>
                  <a:pt x="6350" y="6350"/>
                </a:moveTo>
                <a:lnTo>
                  <a:pt x="6350" y="1149350"/>
                </a:lnTo>
              </a:path>
            </a:pathLst>
          </a:custGeom>
          <a:ln w="12700">
            <a:solidFill>
              <a:srgbClr val="AF3408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2603500" y="1636776"/>
            <a:ext cx="46101" cy="1142872"/>
          </a:xfrm>
          <a:custGeom>
            <a:avLst/>
            <a:gdLst>
              <a:gd name="connsiteX0" fmla="*/ 39751 w 46101"/>
              <a:gd name="connsiteY0" fmla="*/ 6350 h 1142872"/>
              <a:gd name="connsiteX1" fmla="*/ 6350 w 46101"/>
              <a:gd name="connsiteY1" fmla="*/ 1136522 h 114287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46101" h="1142872">
                <a:moveTo>
                  <a:pt x="39751" y="6350"/>
                </a:moveTo>
                <a:lnTo>
                  <a:pt x="6350" y="1136522"/>
                </a:lnTo>
              </a:path>
            </a:pathLst>
          </a:custGeom>
          <a:ln w="12700">
            <a:solidFill>
              <a:srgbClr val="AF3408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5637276" y="1708150"/>
            <a:ext cx="25400" cy="1369949"/>
          </a:xfrm>
          <a:custGeom>
            <a:avLst/>
            <a:gdLst>
              <a:gd name="connsiteX0" fmla="*/ 7873 w 25400"/>
              <a:gd name="connsiteY0" fmla="*/ 6350 h 1369949"/>
              <a:gd name="connsiteX1" fmla="*/ 6350 w 25400"/>
              <a:gd name="connsiteY1" fmla="*/ 1363598 h 136994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5400" h="1369949">
                <a:moveTo>
                  <a:pt x="7873" y="6350"/>
                </a:moveTo>
                <a:lnTo>
                  <a:pt x="6350" y="1363598"/>
                </a:lnTo>
              </a:path>
            </a:pathLst>
          </a:custGeom>
          <a:ln w="12700">
            <a:solidFill>
              <a:srgbClr val="AF3408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8105775" y="1493900"/>
            <a:ext cx="44450" cy="1431925"/>
          </a:xfrm>
          <a:custGeom>
            <a:avLst/>
            <a:gdLst>
              <a:gd name="connsiteX0" fmla="*/ 38100 w 44450"/>
              <a:gd name="connsiteY0" fmla="*/ 6350 h 1431925"/>
              <a:gd name="connsiteX1" fmla="*/ 6350 w 44450"/>
              <a:gd name="connsiteY1" fmla="*/ 1425575 h 14319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44450" h="1431925">
                <a:moveTo>
                  <a:pt x="38100" y="6350"/>
                </a:moveTo>
                <a:lnTo>
                  <a:pt x="6350" y="1425575"/>
                </a:lnTo>
              </a:path>
            </a:pathLst>
          </a:custGeom>
          <a:ln w="12700">
            <a:solidFill>
              <a:srgbClr val="AF3408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3"/>
          <p:cNvSpPr/>
          <p:nvPr/>
        </p:nvSpPr>
        <p:spPr>
          <a:xfrm>
            <a:off x="3636898" y="2279650"/>
            <a:ext cx="584200" cy="798576"/>
          </a:xfrm>
          <a:custGeom>
            <a:avLst/>
            <a:gdLst>
              <a:gd name="connsiteX0" fmla="*/ 577850 w 584200"/>
              <a:gd name="connsiteY0" fmla="*/ 6350 h 798576"/>
              <a:gd name="connsiteX1" fmla="*/ 6350 w 584200"/>
              <a:gd name="connsiteY1" fmla="*/ 792226 h 79857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84200" h="798576">
                <a:moveTo>
                  <a:pt x="577850" y="6350"/>
                </a:moveTo>
                <a:lnTo>
                  <a:pt x="6350" y="792226"/>
                </a:lnTo>
              </a:path>
            </a:pathLst>
          </a:custGeom>
          <a:ln w="12700">
            <a:solidFill>
              <a:srgbClr val="AF3408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 3"/>
          <p:cNvSpPr/>
          <p:nvPr/>
        </p:nvSpPr>
        <p:spPr>
          <a:xfrm>
            <a:off x="4208526" y="2279650"/>
            <a:ext cx="441325" cy="869950"/>
          </a:xfrm>
          <a:custGeom>
            <a:avLst/>
            <a:gdLst>
              <a:gd name="connsiteX0" fmla="*/ 6350 w 441325"/>
              <a:gd name="connsiteY0" fmla="*/ 6350 h 869950"/>
              <a:gd name="connsiteX1" fmla="*/ 434975 w 441325"/>
              <a:gd name="connsiteY1" fmla="*/ 863600 h 8699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441325" h="869950">
                <a:moveTo>
                  <a:pt x="6350" y="6350"/>
                </a:moveTo>
                <a:lnTo>
                  <a:pt x="434975" y="863600"/>
                </a:lnTo>
              </a:path>
            </a:pathLst>
          </a:custGeom>
          <a:ln w="12700">
            <a:solidFill>
              <a:srgbClr val="AF3408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Freeform 3"/>
          <p:cNvSpPr/>
          <p:nvPr/>
        </p:nvSpPr>
        <p:spPr>
          <a:xfrm>
            <a:off x="4137025" y="2279650"/>
            <a:ext cx="84201" cy="869950"/>
          </a:xfrm>
          <a:custGeom>
            <a:avLst/>
            <a:gdLst>
              <a:gd name="connsiteX0" fmla="*/ 77851 w 84201"/>
              <a:gd name="connsiteY0" fmla="*/ 6350 h 869950"/>
              <a:gd name="connsiteX1" fmla="*/ 6350 w 84201"/>
              <a:gd name="connsiteY1" fmla="*/ 863600 h 8699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4201" h="869950">
                <a:moveTo>
                  <a:pt x="77851" y="6350"/>
                </a:moveTo>
                <a:lnTo>
                  <a:pt x="6350" y="863600"/>
                </a:lnTo>
              </a:path>
            </a:pathLst>
          </a:custGeom>
          <a:ln w="12700">
            <a:solidFill>
              <a:srgbClr val="AF3408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Freeform 3"/>
          <p:cNvSpPr/>
          <p:nvPr/>
        </p:nvSpPr>
        <p:spPr>
          <a:xfrm>
            <a:off x="4000500" y="2143125"/>
            <a:ext cx="428625" cy="142875"/>
          </a:xfrm>
          <a:custGeom>
            <a:avLst/>
            <a:gdLst>
              <a:gd name="connsiteX0" fmla="*/ 0 w 428625"/>
              <a:gd name="connsiteY0" fmla="*/ 142875 h 142875"/>
              <a:gd name="connsiteX1" fmla="*/ 428625 w 428625"/>
              <a:gd name="connsiteY1" fmla="*/ 142875 h 142875"/>
              <a:gd name="connsiteX2" fmla="*/ 428625 w 428625"/>
              <a:gd name="connsiteY2" fmla="*/ 0 h 142875"/>
              <a:gd name="connsiteX3" fmla="*/ 0 w 428625"/>
              <a:gd name="connsiteY3" fmla="*/ 0 h 142875"/>
              <a:gd name="connsiteX4" fmla="*/ 0 w 428625"/>
              <a:gd name="connsiteY4" fmla="*/ 142875 h 1428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28625" h="142875">
                <a:moveTo>
                  <a:pt x="0" y="142875"/>
                </a:moveTo>
                <a:lnTo>
                  <a:pt x="428625" y="142875"/>
                </a:lnTo>
                <a:lnTo>
                  <a:pt x="428625" y="0"/>
                </a:lnTo>
                <a:lnTo>
                  <a:pt x="0" y="0"/>
                </a:lnTo>
                <a:lnTo>
                  <a:pt x="0" y="142875"/>
                </a:lnTo>
              </a:path>
            </a:pathLst>
          </a:custGeom>
          <a:solidFill>
            <a:srgbClr val="FF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Freeform 3"/>
          <p:cNvSpPr/>
          <p:nvPr/>
        </p:nvSpPr>
        <p:spPr>
          <a:xfrm>
            <a:off x="3994150" y="2136775"/>
            <a:ext cx="441325" cy="155575"/>
          </a:xfrm>
          <a:custGeom>
            <a:avLst/>
            <a:gdLst>
              <a:gd name="connsiteX0" fmla="*/ 6350 w 441325"/>
              <a:gd name="connsiteY0" fmla="*/ 149225 h 155575"/>
              <a:gd name="connsiteX1" fmla="*/ 434975 w 441325"/>
              <a:gd name="connsiteY1" fmla="*/ 149225 h 155575"/>
              <a:gd name="connsiteX2" fmla="*/ 434975 w 441325"/>
              <a:gd name="connsiteY2" fmla="*/ 6350 h 155575"/>
              <a:gd name="connsiteX3" fmla="*/ 6350 w 441325"/>
              <a:gd name="connsiteY3" fmla="*/ 6350 h 155575"/>
              <a:gd name="connsiteX4" fmla="*/ 6350 w 441325"/>
              <a:gd name="connsiteY4" fmla="*/ 149225 h 1555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41325" h="155575">
                <a:moveTo>
                  <a:pt x="6350" y="149225"/>
                </a:moveTo>
                <a:lnTo>
                  <a:pt x="434975" y="149225"/>
                </a:lnTo>
                <a:lnTo>
                  <a:pt x="434975" y="6350"/>
                </a:lnTo>
                <a:lnTo>
                  <a:pt x="6350" y="6350"/>
                </a:lnTo>
                <a:lnTo>
                  <a:pt x="6350" y="149225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9B320E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Freeform 3"/>
          <p:cNvSpPr/>
          <p:nvPr/>
        </p:nvSpPr>
        <p:spPr>
          <a:xfrm>
            <a:off x="4422775" y="2208276"/>
            <a:ext cx="1227200" cy="25400"/>
          </a:xfrm>
          <a:custGeom>
            <a:avLst/>
            <a:gdLst>
              <a:gd name="connsiteX0" fmla="*/ 1220851 w 1227200"/>
              <a:gd name="connsiteY0" fmla="*/ 7873 h 25400"/>
              <a:gd name="connsiteX1" fmla="*/ 6350 w 1227200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227200" h="25400">
                <a:moveTo>
                  <a:pt x="1220851" y="7873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AF3408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Freeform 3"/>
          <p:cNvSpPr/>
          <p:nvPr/>
        </p:nvSpPr>
        <p:spPr>
          <a:xfrm>
            <a:off x="2636901" y="2208276"/>
            <a:ext cx="1369949" cy="25400"/>
          </a:xfrm>
          <a:custGeom>
            <a:avLst/>
            <a:gdLst>
              <a:gd name="connsiteX0" fmla="*/ 1363598 w 1369949"/>
              <a:gd name="connsiteY0" fmla="*/ 7873 h 25400"/>
              <a:gd name="connsiteX1" fmla="*/ 6350 w 1369949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69949" h="25400">
                <a:moveTo>
                  <a:pt x="1363598" y="7873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AF3408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Freeform 3"/>
          <p:cNvSpPr/>
          <p:nvPr/>
        </p:nvSpPr>
        <p:spPr>
          <a:xfrm>
            <a:off x="1851025" y="2208276"/>
            <a:ext cx="2227326" cy="25400"/>
          </a:xfrm>
          <a:custGeom>
            <a:avLst/>
            <a:gdLst>
              <a:gd name="connsiteX0" fmla="*/ 2220976 w 2227326"/>
              <a:gd name="connsiteY0" fmla="*/ 7873 h 25400"/>
              <a:gd name="connsiteX1" fmla="*/ 6350 w 2227326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227326" h="25400">
                <a:moveTo>
                  <a:pt x="2220976" y="7873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AF3408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Freeform 3"/>
          <p:cNvSpPr/>
          <p:nvPr/>
        </p:nvSpPr>
        <p:spPr>
          <a:xfrm>
            <a:off x="5637276" y="2136775"/>
            <a:ext cx="1155700" cy="25400"/>
          </a:xfrm>
          <a:custGeom>
            <a:avLst/>
            <a:gdLst>
              <a:gd name="connsiteX0" fmla="*/ 1149350 w 1155700"/>
              <a:gd name="connsiteY0" fmla="*/ 8001 h 25400"/>
              <a:gd name="connsiteX1" fmla="*/ 6350 w 1155700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155700" h="25400">
                <a:moveTo>
                  <a:pt x="1149350" y="8001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AF3408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Freeform 3"/>
          <p:cNvSpPr/>
          <p:nvPr/>
        </p:nvSpPr>
        <p:spPr>
          <a:xfrm>
            <a:off x="6994525" y="2136775"/>
            <a:ext cx="1155700" cy="25400"/>
          </a:xfrm>
          <a:custGeom>
            <a:avLst/>
            <a:gdLst>
              <a:gd name="connsiteX0" fmla="*/ 1149350 w 1155700"/>
              <a:gd name="connsiteY0" fmla="*/ 8001 h 25400"/>
              <a:gd name="connsiteX1" fmla="*/ 6350 w 1155700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155700" h="25400">
                <a:moveTo>
                  <a:pt x="1149350" y="8001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AF3408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Freeform 3"/>
          <p:cNvSpPr/>
          <p:nvPr/>
        </p:nvSpPr>
        <p:spPr>
          <a:xfrm>
            <a:off x="6364351" y="2136775"/>
            <a:ext cx="571500" cy="833374"/>
          </a:xfrm>
          <a:custGeom>
            <a:avLst/>
            <a:gdLst>
              <a:gd name="connsiteX0" fmla="*/ 565150 w 571500"/>
              <a:gd name="connsiteY0" fmla="*/ 6350 h 833374"/>
              <a:gd name="connsiteX1" fmla="*/ 6350 w 571500"/>
              <a:gd name="connsiteY1" fmla="*/ 827023 h 83337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71500" h="833374">
                <a:moveTo>
                  <a:pt x="565150" y="6350"/>
                </a:moveTo>
                <a:lnTo>
                  <a:pt x="6350" y="827023"/>
                </a:lnTo>
              </a:path>
            </a:pathLst>
          </a:custGeom>
          <a:ln w="12700">
            <a:solidFill>
              <a:srgbClr val="AF3408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Freeform 3"/>
          <p:cNvSpPr/>
          <p:nvPr/>
        </p:nvSpPr>
        <p:spPr>
          <a:xfrm>
            <a:off x="6923151" y="2136775"/>
            <a:ext cx="441325" cy="869950"/>
          </a:xfrm>
          <a:custGeom>
            <a:avLst/>
            <a:gdLst>
              <a:gd name="connsiteX0" fmla="*/ 6350 w 441325"/>
              <a:gd name="connsiteY0" fmla="*/ 6350 h 869950"/>
              <a:gd name="connsiteX1" fmla="*/ 434975 w 441325"/>
              <a:gd name="connsiteY1" fmla="*/ 863600 h 8699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441325" h="869950">
                <a:moveTo>
                  <a:pt x="6350" y="6350"/>
                </a:moveTo>
                <a:lnTo>
                  <a:pt x="434975" y="863600"/>
                </a:lnTo>
              </a:path>
            </a:pathLst>
          </a:custGeom>
          <a:ln w="12700">
            <a:solidFill>
              <a:srgbClr val="AF3408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Freeform 3"/>
          <p:cNvSpPr/>
          <p:nvPr/>
        </p:nvSpPr>
        <p:spPr>
          <a:xfrm>
            <a:off x="6851650" y="2136775"/>
            <a:ext cx="84201" cy="869950"/>
          </a:xfrm>
          <a:custGeom>
            <a:avLst/>
            <a:gdLst>
              <a:gd name="connsiteX0" fmla="*/ 77851 w 84201"/>
              <a:gd name="connsiteY0" fmla="*/ 6350 h 869950"/>
              <a:gd name="connsiteX1" fmla="*/ 6350 w 84201"/>
              <a:gd name="connsiteY1" fmla="*/ 863600 h 8699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4201" h="869950">
                <a:moveTo>
                  <a:pt x="77851" y="6350"/>
                </a:moveTo>
                <a:lnTo>
                  <a:pt x="6350" y="863600"/>
                </a:lnTo>
              </a:path>
            </a:pathLst>
          </a:custGeom>
          <a:ln w="12700">
            <a:solidFill>
              <a:srgbClr val="AF3408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Freeform 3"/>
          <p:cNvSpPr/>
          <p:nvPr/>
        </p:nvSpPr>
        <p:spPr>
          <a:xfrm>
            <a:off x="6715125" y="2071751"/>
            <a:ext cx="428625" cy="142875"/>
          </a:xfrm>
          <a:custGeom>
            <a:avLst/>
            <a:gdLst>
              <a:gd name="connsiteX0" fmla="*/ 0 w 428625"/>
              <a:gd name="connsiteY0" fmla="*/ 142875 h 142875"/>
              <a:gd name="connsiteX1" fmla="*/ 428625 w 428625"/>
              <a:gd name="connsiteY1" fmla="*/ 142875 h 142875"/>
              <a:gd name="connsiteX2" fmla="*/ 428625 w 428625"/>
              <a:gd name="connsiteY2" fmla="*/ 0 h 142875"/>
              <a:gd name="connsiteX3" fmla="*/ 0 w 428625"/>
              <a:gd name="connsiteY3" fmla="*/ 0 h 142875"/>
              <a:gd name="connsiteX4" fmla="*/ 0 w 428625"/>
              <a:gd name="connsiteY4" fmla="*/ 142875 h 1428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28625" h="142875">
                <a:moveTo>
                  <a:pt x="0" y="142875"/>
                </a:moveTo>
                <a:lnTo>
                  <a:pt x="428625" y="142875"/>
                </a:lnTo>
                <a:lnTo>
                  <a:pt x="428625" y="0"/>
                </a:lnTo>
                <a:lnTo>
                  <a:pt x="0" y="0"/>
                </a:lnTo>
                <a:lnTo>
                  <a:pt x="0" y="142875"/>
                </a:lnTo>
              </a:path>
            </a:pathLst>
          </a:custGeom>
          <a:solidFill>
            <a:srgbClr val="FF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Freeform 3"/>
          <p:cNvSpPr/>
          <p:nvPr/>
        </p:nvSpPr>
        <p:spPr>
          <a:xfrm>
            <a:off x="6708775" y="2065401"/>
            <a:ext cx="441325" cy="155575"/>
          </a:xfrm>
          <a:custGeom>
            <a:avLst/>
            <a:gdLst>
              <a:gd name="connsiteX0" fmla="*/ 6350 w 441325"/>
              <a:gd name="connsiteY0" fmla="*/ 149225 h 155575"/>
              <a:gd name="connsiteX1" fmla="*/ 434975 w 441325"/>
              <a:gd name="connsiteY1" fmla="*/ 149225 h 155575"/>
              <a:gd name="connsiteX2" fmla="*/ 434975 w 441325"/>
              <a:gd name="connsiteY2" fmla="*/ 6350 h 155575"/>
              <a:gd name="connsiteX3" fmla="*/ 6350 w 441325"/>
              <a:gd name="connsiteY3" fmla="*/ 6350 h 155575"/>
              <a:gd name="connsiteX4" fmla="*/ 6350 w 441325"/>
              <a:gd name="connsiteY4" fmla="*/ 149225 h 1555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41325" h="155575">
                <a:moveTo>
                  <a:pt x="6350" y="149225"/>
                </a:moveTo>
                <a:lnTo>
                  <a:pt x="434975" y="149225"/>
                </a:lnTo>
                <a:lnTo>
                  <a:pt x="434975" y="6350"/>
                </a:lnTo>
                <a:lnTo>
                  <a:pt x="6350" y="6350"/>
                </a:lnTo>
                <a:lnTo>
                  <a:pt x="6350" y="149225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9B320E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Freeform 3"/>
          <p:cNvSpPr/>
          <p:nvPr/>
        </p:nvSpPr>
        <p:spPr>
          <a:xfrm>
            <a:off x="1786001" y="2643123"/>
            <a:ext cx="142875" cy="142875"/>
          </a:xfrm>
          <a:custGeom>
            <a:avLst/>
            <a:gdLst>
              <a:gd name="connsiteX0" fmla="*/ 0 w 142875"/>
              <a:gd name="connsiteY0" fmla="*/ 142875 h 142875"/>
              <a:gd name="connsiteX1" fmla="*/ 142875 w 142875"/>
              <a:gd name="connsiteY1" fmla="*/ 142875 h 142875"/>
              <a:gd name="connsiteX2" fmla="*/ 142875 w 142875"/>
              <a:gd name="connsiteY2" fmla="*/ 0 h 142875"/>
              <a:gd name="connsiteX3" fmla="*/ 0 w 142875"/>
              <a:gd name="connsiteY3" fmla="*/ 0 h 142875"/>
              <a:gd name="connsiteX4" fmla="*/ 0 w 142875"/>
              <a:gd name="connsiteY4" fmla="*/ 142875 h 1428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42875" h="142875">
                <a:moveTo>
                  <a:pt x="0" y="142875"/>
                </a:moveTo>
                <a:lnTo>
                  <a:pt x="142875" y="142875"/>
                </a:lnTo>
                <a:lnTo>
                  <a:pt x="142875" y="0"/>
                </a:lnTo>
                <a:lnTo>
                  <a:pt x="0" y="0"/>
                </a:lnTo>
                <a:lnTo>
                  <a:pt x="0" y="142875"/>
                </a:lnTo>
              </a:path>
            </a:pathLst>
          </a:custGeom>
          <a:solidFill>
            <a:srgbClr val="D3481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Freeform 3"/>
          <p:cNvSpPr/>
          <p:nvPr/>
        </p:nvSpPr>
        <p:spPr>
          <a:xfrm>
            <a:off x="1779651" y="2636773"/>
            <a:ext cx="155575" cy="155575"/>
          </a:xfrm>
          <a:custGeom>
            <a:avLst/>
            <a:gdLst>
              <a:gd name="connsiteX0" fmla="*/ 6350 w 155575"/>
              <a:gd name="connsiteY0" fmla="*/ 149225 h 155575"/>
              <a:gd name="connsiteX1" fmla="*/ 149225 w 155575"/>
              <a:gd name="connsiteY1" fmla="*/ 149225 h 155575"/>
              <a:gd name="connsiteX2" fmla="*/ 149225 w 155575"/>
              <a:gd name="connsiteY2" fmla="*/ 6350 h 155575"/>
              <a:gd name="connsiteX3" fmla="*/ 6350 w 155575"/>
              <a:gd name="connsiteY3" fmla="*/ 6350 h 155575"/>
              <a:gd name="connsiteX4" fmla="*/ 6350 w 155575"/>
              <a:gd name="connsiteY4" fmla="*/ 149225 h 1555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55575" h="155575">
                <a:moveTo>
                  <a:pt x="6350" y="149225"/>
                </a:moveTo>
                <a:lnTo>
                  <a:pt x="149225" y="149225"/>
                </a:lnTo>
                <a:lnTo>
                  <a:pt x="149225" y="6350"/>
                </a:lnTo>
                <a:lnTo>
                  <a:pt x="6350" y="6350"/>
                </a:lnTo>
                <a:lnTo>
                  <a:pt x="6350" y="149225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9B320E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4191000"/>
            <a:ext cx="596900" cy="330200"/>
          </a:xfrm>
          <a:prstGeom prst="rect">
            <a:avLst/>
          </a:prstGeom>
          <a:noFill/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60700" y="4622800"/>
            <a:ext cx="660400" cy="330200"/>
          </a:xfrm>
          <a:prstGeom prst="rect">
            <a:avLst/>
          </a:prstGeom>
          <a:noFill/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36800" y="4978400"/>
            <a:ext cx="1320800" cy="419100"/>
          </a:xfrm>
          <a:prstGeom prst="rect">
            <a:avLst/>
          </a:prstGeom>
          <a:noFill/>
        </p:spPr>
      </p:pic>
      <p:graphicFrame>
        <p:nvGraphicFramePr>
          <p:cNvPr id="1024" name="表格 4"/>
          <p:cNvGraphicFramePr>
            <a:graphicFrameLocks noGrp="1"/>
          </p:cNvGraphicFramePr>
          <p:nvPr/>
        </p:nvGraphicFramePr>
        <p:xfrm>
          <a:off x="714375" y="3714750"/>
          <a:ext cx="7829544" cy="2194878"/>
        </p:xfrm>
        <a:graphic>
          <a:graphicData uri="http://schemas.openxmlformats.org/drawingml/2006/table">
            <a:tbl>
              <a:tblPr/>
              <a:tblGrid>
                <a:gridCol w="978661"/>
                <a:gridCol w="978789"/>
                <a:gridCol w="978661"/>
                <a:gridCol w="978661"/>
                <a:gridCol w="978661"/>
                <a:gridCol w="978789"/>
                <a:gridCol w="978661"/>
                <a:gridCol w="978661"/>
              </a:tblGrid>
              <a:tr h="36575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rgbClr val="FFFFFF"/>
                          </a:solidFill>
                          <a:latin typeface="Perpetua" pitchFamily="18" charset="0"/>
                          <a:cs typeface="Perpetua" pitchFamily="18" charset="0"/>
                        </a:rPr>
                        <a:t>Station</a:t>
                      </a:r>
                      <a:endParaRPr lang="zh-CN" altLang="en-US" sz="1800" b="1" dirty="0" smtClean="0">
                        <a:solidFill>
                          <a:srgbClr val="FFFFFF"/>
                        </a:solidFill>
                        <a:latin typeface="Perpetua" pitchFamily="18" charset="0"/>
                        <a:cs typeface="Perpetua" pitchFamily="18" charset="0"/>
                      </a:endParaRPr>
                    </a:p>
                  </a:txBody>
                  <a:tcPr>
                    <a:lnL w="0" cmpd="sng">
                      <a:solidFill>
                        <a:srgbClr val="FFFFFF"/>
                      </a:solidFill>
                      <a:prstDash val="soli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mpd="sng">
                      <a:solidFill>
                        <a:srgbClr val="FFFFFF"/>
                      </a:solidFill>
                      <a:prstDash val="solid"/>
                    </a:lnT>
                    <a:lnB w="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481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b="1" dirty="0" smtClean="0">
                          <a:solidFill>
                            <a:srgbClr val="FFFFFF"/>
                          </a:solidFill>
                          <a:latin typeface="Perpetua" pitchFamily="18" charset="0"/>
                          <a:cs typeface="Perpetua" pitchFamily="18" charset="0"/>
                        </a:rPr>
                        <a:t>B.S</a:t>
                      </a:r>
                      <a:endParaRPr lang="zh-CN" altLang="en-US" sz="1800" b="1" dirty="0" smtClean="0">
                        <a:solidFill>
                          <a:srgbClr val="FFFFFF"/>
                        </a:solidFill>
                        <a:latin typeface="Perpetua" pitchFamily="18" charset="0"/>
                        <a:cs typeface="Perpetua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481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b="1" dirty="0" smtClean="0">
                          <a:solidFill>
                            <a:srgbClr val="FFFFFF"/>
                          </a:solidFill>
                          <a:latin typeface="Perpetua" pitchFamily="18" charset="0"/>
                          <a:cs typeface="Perpetua" pitchFamily="18" charset="0"/>
                        </a:rPr>
                        <a:t>I.S</a:t>
                      </a:r>
                      <a:endParaRPr lang="zh-CN" altLang="en-US" sz="1800" b="1" dirty="0" smtClean="0">
                        <a:solidFill>
                          <a:srgbClr val="FFFFFF"/>
                        </a:solidFill>
                        <a:latin typeface="Perpetua" pitchFamily="18" charset="0"/>
                        <a:cs typeface="Perpetua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481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b="1" dirty="0" smtClean="0">
                          <a:solidFill>
                            <a:srgbClr val="FFFFFF"/>
                          </a:solidFill>
                          <a:latin typeface="Perpetua" pitchFamily="18" charset="0"/>
                          <a:cs typeface="Perpetua" pitchFamily="18" charset="0"/>
                        </a:rPr>
                        <a:t>F.S</a:t>
                      </a:r>
                      <a:endParaRPr lang="zh-CN" altLang="en-US" sz="1800" b="1" dirty="0" smtClean="0">
                        <a:solidFill>
                          <a:srgbClr val="FFFFFF"/>
                        </a:solidFill>
                        <a:latin typeface="Perpetua" pitchFamily="18" charset="0"/>
                        <a:cs typeface="Perpetua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481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b="1" dirty="0" smtClean="0">
                          <a:solidFill>
                            <a:srgbClr val="FFFFFF"/>
                          </a:solidFill>
                          <a:latin typeface="Perpetua" pitchFamily="18" charset="0"/>
                          <a:cs typeface="Perpetua" pitchFamily="18" charset="0"/>
                        </a:rPr>
                        <a:t>Rise</a:t>
                      </a:r>
                      <a:endParaRPr lang="zh-CN" altLang="en-US" sz="1800" b="1" dirty="0" smtClean="0">
                        <a:solidFill>
                          <a:srgbClr val="FFFFFF"/>
                        </a:solidFill>
                        <a:latin typeface="Perpetua" pitchFamily="18" charset="0"/>
                        <a:cs typeface="Perpetua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481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b="1" dirty="0" smtClean="0">
                          <a:solidFill>
                            <a:srgbClr val="FFFFFF"/>
                          </a:solidFill>
                          <a:latin typeface="Perpetua" pitchFamily="18" charset="0"/>
                          <a:cs typeface="Perpetua" pitchFamily="18" charset="0"/>
                        </a:rPr>
                        <a:t>Fall</a:t>
                      </a:r>
                      <a:endParaRPr lang="zh-CN" altLang="en-US" sz="1800" b="1" dirty="0" smtClean="0">
                        <a:solidFill>
                          <a:srgbClr val="FFFFFF"/>
                        </a:solidFill>
                        <a:latin typeface="Perpetua" pitchFamily="18" charset="0"/>
                        <a:cs typeface="Perpetua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481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b="1" dirty="0" smtClean="0">
                          <a:solidFill>
                            <a:srgbClr val="FFFFFF"/>
                          </a:solidFill>
                          <a:latin typeface="Perpetua" pitchFamily="18" charset="0"/>
                          <a:cs typeface="Perpetua" pitchFamily="18" charset="0"/>
                        </a:rPr>
                        <a:t>R.L</a:t>
                      </a:r>
                      <a:endParaRPr lang="zh-CN" altLang="en-US" sz="1800" b="1" dirty="0" smtClean="0">
                        <a:solidFill>
                          <a:srgbClr val="FFFFFF"/>
                        </a:solidFill>
                        <a:latin typeface="Perpetua" pitchFamily="18" charset="0"/>
                        <a:cs typeface="Perpetua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481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rgbClr val="FFFFFF"/>
                          </a:solidFill>
                          <a:latin typeface="Perpetua" pitchFamily="18" charset="0"/>
                          <a:cs typeface="Perpetua" pitchFamily="18" charset="0"/>
                        </a:rPr>
                        <a:t>Remark</a:t>
                      </a:r>
                      <a:endParaRPr lang="zh-CN" altLang="en-US" sz="1800" b="1" dirty="0" smtClean="0">
                        <a:solidFill>
                          <a:srgbClr val="FFFFFF"/>
                        </a:solidFill>
                        <a:latin typeface="Perpetua" pitchFamily="18" charset="0"/>
                        <a:cs typeface="Perpetua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mpd="sng">
                      <a:solidFill>
                        <a:srgbClr val="FFFFFF"/>
                      </a:solidFill>
                      <a:prstDash val="soli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4817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 smtClean="0">
                          <a:solidFill>
                            <a:srgbClr val="000000"/>
                          </a:solidFill>
                          <a:latin typeface="Perpetua" pitchFamily="18" charset="0"/>
                          <a:cs typeface="Perpetua" pitchFamily="18" charset="0"/>
                        </a:rPr>
                        <a:t>A</a:t>
                      </a:r>
                      <a:endParaRPr lang="zh-CN" altLang="en-US" sz="1800" dirty="0" smtClean="0">
                        <a:solidFill>
                          <a:srgbClr val="000000"/>
                        </a:solidFill>
                        <a:latin typeface="Perpetua" pitchFamily="18" charset="0"/>
                        <a:cs typeface="Perpetua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 smtClean="0">
                          <a:solidFill>
                            <a:srgbClr val="000000"/>
                          </a:solidFill>
                          <a:latin typeface="Perpetua" pitchFamily="18" charset="0"/>
                          <a:cs typeface="Perpetua" pitchFamily="18" charset="0"/>
                        </a:rPr>
                        <a:t>0.9</a:t>
                      </a:r>
                      <a:endParaRPr lang="zh-CN" altLang="en-US" sz="1800" dirty="0" smtClean="0">
                        <a:solidFill>
                          <a:srgbClr val="000000"/>
                        </a:solidFill>
                        <a:latin typeface="Perpetua" pitchFamily="18" charset="0"/>
                        <a:cs typeface="Perpetua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 smtClean="0">
                          <a:solidFill>
                            <a:srgbClr val="000000"/>
                          </a:solidFill>
                          <a:latin typeface="Perpetua" pitchFamily="18" charset="0"/>
                          <a:cs typeface="Perpetua" pitchFamily="18" charset="0"/>
                        </a:rPr>
                        <a:t>100.00</a:t>
                      </a:r>
                      <a:endParaRPr lang="zh-CN" altLang="en-US" sz="1800" dirty="0" smtClean="0">
                        <a:solidFill>
                          <a:srgbClr val="000000"/>
                        </a:solidFill>
                        <a:latin typeface="Perpetua" pitchFamily="18" charset="0"/>
                        <a:cs typeface="Perpetua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 smtClean="0">
                          <a:solidFill>
                            <a:srgbClr val="000000"/>
                          </a:solidFill>
                          <a:latin typeface="Perpetua" pitchFamily="18" charset="0"/>
                          <a:cs typeface="Perpetua" pitchFamily="18" charset="0"/>
                        </a:rPr>
                        <a:t>B.M</a:t>
                      </a:r>
                      <a:endParaRPr lang="zh-CN" altLang="en-US" sz="1800" dirty="0" smtClean="0">
                        <a:solidFill>
                          <a:srgbClr val="000000"/>
                        </a:solidFill>
                        <a:latin typeface="Perpetua" pitchFamily="18" charset="0"/>
                        <a:cs typeface="Perpetua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CFCC"/>
                    </a:solidFill>
                  </a:tcPr>
                </a:tc>
              </a:tr>
              <a:tr h="365759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2" dirty="0" smtClean="0">
                          <a:solidFill>
                            <a:srgbClr val="000000"/>
                          </a:solidFill>
                          <a:latin typeface="Perpetua" pitchFamily="18" charset="0"/>
                          <a:cs typeface="Perpetua" pitchFamily="18" charset="0"/>
                        </a:rPr>
                        <a:t>B</a:t>
                      </a:r>
                      <a:endParaRPr lang="zh-CN" altLang="en-US" sz="1802" dirty="0" smtClean="0">
                        <a:solidFill>
                          <a:srgbClr val="000000"/>
                        </a:solidFill>
                        <a:latin typeface="Perpetua" pitchFamily="18" charset="0"/>
                        <a:cs typeface="Perpetua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E7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E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2" dirty="0" smtClean="0">
                          <a:solidFill>
                            <a:srgbClr val="000000"/>
                          </a:solidFill>
                          <a:latin typeface="Perpetua" pitchFamily="18" charset="0"/>
                          <a:cs typeface="Perpetua" pitchFamily="18" charset="0"/>
                        </a:rPr>
                        <a:t>1.1</a:t>
                      </a:r>
                      <a:endParaRPr lang="zh-CN" altLang="en-US" sz="1802" dirty="0" smtClean="0">
                        <a:solidFill>
                          <a:srgbClr val="000000"/>
                        </a:solidFill>
                        <a:latin typeface="Perpetua" pitchFamily="18" charset="0"/>
                        <a:cs typeface="Perpetua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E7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E7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E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2" dirty="0" smtClean="0">
                          <a:solidFill>
                            <a:srgbClr val="000000"/>
                          </a:solidFill>
                          <a:latin typeface="Perpetua" pitchFamily="18" charset="0"/>
                          <a:cs typeface="Perpetua" pitchFamily="18" charset="0"/>
                        </a:rPr>
                        <a:t>0.2</a:t>
                      </a:r>
                      <a:endParaRPr lang="zh-CN" altLang="en-US" sz="1802" dirty="0" smtClean="0">
                        <a:solidFill>
                          <a:srgbClr val="000000"/>
                        </a:solidFill>
                        <a:latin typeface="Perpetua" pitchFamily="18" charset="0"/>
                        <a:cs typeface="Perpetua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E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2" dirty="0" smtClean="0">
                          <a:solidFill>
                            <a:srgbClr val="000000"/>
                          </a:solidFill>
                          <a:latin typeface="Perpetua" pitchFamily="18" charset="0"/>
                          <a:cs typeface="Perpetua" pitchFamily="18" charset="0"/>
                        </a:rPr>
                        <a:t>99.800</a:t>
                      </a:r>
                      <a:endParaRPr lang="zh-CN" altLang="en-US" sz="1802" dirty="0" smtClean="0">
                        <a:solidFill>
                          <a:srgbClr val="000000"/>
                        </a:solidFill>
                        <a:latin typeface="Perpetua" pitchFamily="18" charset="0"/>
                        <a:cs typeface="Perpetua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E7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E7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 smtClean="0">
                          <a:solidFill>
                            <a:srgbClr val="000000"/>
                          </a:solidFill>
                          <a:latin typeface="Perpetua" pitchFamily="18" charset="0"/>
                          <a:cs typeface="Perpetua" pitchFamily="18" charset="0"/>
                        </a:rPr>
                        <a:t>C</a:t>
                      </a:r>
                      <a:endParaRPr lang="zh-CN" altLang="en-US" sz="1800" dirty="0" smtClean="0">
                        <a:solidFill>
                          <a:srgbClr val="000000"/>
                        </a:solidFill>
                        <a:latin typeface="Perpetua" pitchFamily="18" charset="0"/>
                        <a:cs typeface="Perpetua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 smtClean="0">
                          <a:solidFill>
                            <a:srgbClr val="000000"/>
                          </a:solidFill>
                          <a:latin typeface="Perpetua" pitchFamily="18" charset="0"/>
                          <a:cs typeface="Perpetua" pitchFamily="18" charset="0"/>
                        </a:rPr>
                        <a:t>1.450</a:t>
                      </a:r>
                      <a:endParaRPr lang="zh-CN" altLang="en-US" sz="1800" dirty="0" smtClean="0">
                        <a:solidFill>
                          <a:srgbClr val="000000"/>
                        </a:solidFill>
                        <a:latin typeface="Perpetua" pitchFamily="18" charset="0"/>
                        <a:cs typeface="Perpetua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 smtClean="0">
                          <a:solidFill>
                            <a:srgbClr val="000000"/>
                          </a:solidFill>
                          <a:latin typeface="Perpetua" pitchFamily="18" charset="0"/>
                          <a:cs typeface="Perpetua" pitchFamily="18" charset="0"/>
                        </a:rPr>
                        <a:t>1.05</a:t>
                      </a:r>
                      <a:endParaRPr lang="zh-CN" altLang="en-US" sz="1800" dirty="0" smtClean="0">
                        <a:solidFill>
                          <a:srgbClr val="000000"/>
                        </a:solidFill>
                        <a:latin typeface="Perpetua" pitchFamily="18" charset="0"/>
                        <a:cs typeface="Perpetua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 smtClean="0">
                          <a:solidFill>
                            <a:srgbClr val="000000"/>
                          </a:solidFill>
                          <a:latin typeface="Perpetua" pitchFamily="18" charset="0"/>
                          <a:cs typeface="Perpetua" pitchFamily="18" charset="0"/>
                        </a:rPr>
                        <a:t>0.05</a:t>
                      </a:r>
                      <a:endParaRPr lang="zh-CN" altLang="en-US" sz="1800" dirty="0" smtClean="0">
                        <a:solidFill>
                          <a:srgbClr val="000000"/>
                        </a:solidFill>
                        <a:latin typeface="Perpetua" pitchFamily="18" charset="0"/>
                        <a:cs typeface="Perpetua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 smtClean="0">
                          <a:solidFill>
                            <a:srgbClr val="000000"/>
                          </a:solidFill>
                          <a:latin typeface="Perpetua" pitchFamily="18" charset="0"/>
                          <a:cs typeface="Perpetua" pitchFamily="18" charset="0"/>
                        </a:rPr>
                        <a:t>99.850</a:t>
                      </a:r>
                      <a:endParaRPr lang="zh-CN" altLang="en-US" sz="1800" dirty="0" smtClean="0">
                        <a:solidFill>
                          <a:srgbClr val="000000"/>
                        </a:solidFill>
                        <a:latin typeface="Perpetua" pitchFamily="18" charset="0"/>
                        <a:cs typeface="Perpetua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 smtClean="0">
                          <a:solidFill>
                            <a:srgbClr val="000000"/>
                          </a:solidFill>
                          <a:latin typeface="Perpetua" pitchFamily="18" charset="0"/>
                          <a:cs typeface="Perpetua" pitchFamily="18" charset="0"/>
                        </a:rPr>
                        <a:t>C.P.</a:t>
                      </a:r>
                      <a:endParaRPr lang="zh-CN" altLang="en-US" sz="1800" dirty="0" smtClean="0">
                        <a:solidFill>
                          <a:srgbClr val="000000"/>
                        </a:solidFill>
                        <a:latin typeface="Perpetua" pitchFamily="18" charset="0"/>
                        <a:cs typeface="Perpetua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CFCC"/>
                    </a:solidFill>
                  </a:tcPr>
                </a:tc>
              </a:tr>
              <a:tr h="365759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 smtClean="0">
                          <a:solidFill>
                            <a:srgbClr val="000000"/>
                          </a:solidFill>
                          <a:latin typeface="Perpetua" pitchFamily="18" charset="0"/>
                          <a:cs typeface="Perpetua" pitchFamily="18" charset="0"/>
                        </a:rPr>
                        <a:t>D</a:t>
                      </a:r>
                      <a:endParaRPr lang="zh-CN" altLang="en-US" sz="1800" dirty="0" smtClean="0">
                        <a:solidFill>
                          <a:srgbClr val="000000"/>
                        </a:solidFill>
                        <a:latin typeface="Perpetua" pitchFamily="18" charset="0"/>
                        <a:cs typeface="Perpetua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E7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E7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E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 smtClean="0">
                          <a:solidFill>
                            <a:srgbClr val="000000"/>
                          </a:solidFill>
                          <a:latin typeface="Perpetua" pitchFamily="18" charset="0"/>
                          <a:cs typeface="Perpetua" pitchFamily="18" charset="0"/>
                        </a:rPr>
                        <a:t>1.550</a:t>
                      </a:r>
                      <a:endParaRPr lang="zh-CN" altLang="en-US" sz="1800" dirty="0" smtClean="0">
                        <a:solidFill>
                          <a:srgbClr val="000000"/>
                        </a:solidFill>
                        <a:latin typeface="Perpetua" pitchFamily="18" charset="0"/>
                        <a:cs typeface="Perpetua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E7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E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 smtClean="0">
                          <a:solidFill>
                            <a:srgbClr val="000000"/>
                          </a:solidFill>
                          <a:latin typeface="Perpetua" pitchFamily="18" charset="0"/>
                          <a:cs typeface="Perpetua" pitchFamily="18" charset="0"/>
                        </a:rPr>
                        <a:t>0.1</a:t>
                      </a:r>
                      <a:endParaRPr lang="zh-CN" altLang="en-US" sz="1800" dirty="0" smtClean="0">
                        <a:solidFill>
                          <a:srgbClr val="000000"/>
                        </a:solidFill>
                        <a:latin typeface="Perpetua" pitchFamily="18" charset="0"/>
                        <a:cs typeface="Perpetua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E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 smtClean="0">
                          <a:solidFill>
                            <a:srgbClr val="000000"/>
                          </a:solidFill>
                          <a:latin typeface="Perpetua" pitchFamily="18" charset="0"/>
                          <a:cs typeface="Perpetua" pitchFamily="18" charset="0"/>
                        </a:rPr>
                        <a:t>99.750</a:t>
                      </a:r>
                      <a:endParaRPr lang="zh-CN" altLang="en-US" sz="1800" dirty="0" smtClean="0">
                        <a:solidFill>
                          <a:srgbClr val="000000"/>
                        </a:solidFill>
                        <a:latin typeface="Perpetua" pitchFamily="18" charset="0"/>
                        <a:cs typeface="Perpetua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E7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E7"/>
                    </a:solidFill>
                  </a:tcPr>
                </a:tc>
              </a:tr>
              <a:tr h="365759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mpd="sng">
                      <a:solidFill>
                        <a:srgbClr val="FFFFFF"/>
                      </a:solidFill>
                      <a:prstDash val="solid"/>
                    </a:lnB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CFCC"/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60400" y="812800"/>
            <a:ext cx="4508500" cy="1778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>
                <a:tab pos="304800" algn="l"/>
              </a:tabLst>
            </a:pPr>
            <a:r>
              <a:rPr lang="en-US" altLang="zh-CN" sz="3995" dirty="0" smtClean="0">
                <a:solidFill>
                  <a:srgbClr val="0000FF"/>
                </a:solidFill>
                <a:latin typeface="Franklin Gothic Book" pitchFamily="18" charset="0"/>
                <a:cs typeface="Franklin Gothic Book" pitchFamily="18" charset="0"/>
              </a:rPr>
              <a:t>Rise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dirty="0" smtClean="0">
                <a:solidFill>
                  <a:srgbClr val="0000FF"/>
                </a:solidFill>
                <a:latin typeface="Franklin Gothic Book" pitchFamily="18" charset="0"/>
                <a:cs typeface="Franklin Gothic Book" pitchFamily="18" charset="0"/>
              </a:rPr>
              <a:t>And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dirty="0" smtClean="0">
                <a:solidFill>
                  <a:srgbClr val="0000FF"/>
                </a:solidFill>
                <a:latin typeface="Franklin Gothic Book" pitchFamily="18" charset="0"/>
                <a:cs typeface="Franklin Gothic Book" pitchFamily="18" charset="0"/>
              </a:rPr>
              <a:t>Fall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dirty="0" smtClean="0">
                <a:solidFill>
                  <a:srgbClr val="0000FF"/>
                </a:solidFill>
                <a:latin typeface="Franklin Gothic Book" pitchFamily="18" charset="0"/>
                <a:cs typeface="Franklin Gothic Book" pitchFamily="18" charset="0"/>
              </a:rPr>
              <a:t>Method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600"/>
              </a:lnSpc>
              <a:tabLst>
                <a:tab pos="304800" algn="l"/>
              </a:tabLst>
            </a:pPr>
            <a:r>
              <a:rPr lang="en-US" altLang="zh-CN" dirty="0" smtClean="0"/>
              <a:t>	</a:t>
            </a:r>
            <a:r>
              <a:rPr lang="en-US" altLang="zh-CN" sz="1403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B.S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0.9m</a:t>
            </a:r>
          </a:p>
        </p:txBody>
      </p:sp>
      <p:sp>
        <p:nvSpPr>
          <p:cNvPr id="1025" name="TextBox 1"/>
          <p:cNvSpPr txBox="1"/>
          <p:nvPr/>
        </p:nvSpPr>
        <p:spPr>
          <a:xfrm>
            <a:off x="4800600" y="2552700"/>
            <a:ext cx="660400" cy="190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  <a:tabLst/>
            </a:pPr>
            <a:r>
              <a:rPr lang="en-US" altLang="zh-CN" sz="1403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F.S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1.05m</a:t>
            </a:r>
          </a:p>
        </p:txBody>
      </p:sp>
      <p:sp>
        <p:nvSpPr>
          <p:cNvPr id="1026" name="TextBox 1"/>
          <p:cNvSpPr txBox="1"/>
          <p:nvPr/>
        </p:nvSpPr>
        <p:spPr>
          <a:xfrm>
            <a:off x="1803400" y="2844800"/>
            <a:ext cx="546100" cy="190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  <a:tabLst/>
            </a:pPr>
            <a:r>
              <a:rPr lang="en-US" altLang="zh-CN" sz="1403" dirty="0" smtClean="0">
                <a:solidFill>
                  <a:srgbClr val="FF0000"/>
                </a:solidFill>
                <a:latin typeface="Perpetua" pitchFamily="18" charset="0"/>
                <a:cs typeface="Perpetua" pitchFamily="18" charset="0"/>
              </a:rPr>
              <a:t>A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 smtClean="0">
                <a:solidFill>
                  <a:srgbClr val="FF0000"/>
                </a:solidFill>
                <a:latin typeface="Perpetua" pitchFamily="18" charset="0"/>
                <a:cs typeface="Perpetua" pitchFamily="18" charset="0"/>
              </a:rPr>
              <a:t>100m</a:t>
            </a:r>
          </a:p>
        </p:txBody>
      </p:sp>
      <p:sp>
        <p:nvSpPr>
          <p:cNvPr id="1028" name="TextBox 1"/>
          <p:cNvSpPr txBox="1"/>
          <p:nvPr/>
        </p:nvSpPr>
        <p:spPr>
          <a:xfrm>
            <a:off x="2590800" y="2565400"/>
            <a:ext cx="825500" cy="482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  <a:tabLst>
                <a:tab pos="203200" algn="l"/>
              </a:tabLst>
            </a:pPr>
            <a:r>
              <a:rPr lang="en-US" altLang="zh-CN" dirty="0" smtClean="0"/>
              <a:t>	</a:t>
            </a:r>
            <a:r>
              <a:rPr lang="en-US" altLang="zh-CN" sz="1403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I.S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403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1.1m</a:t>
            </a:r>
          </a:p>
          <a:p>
            <a:pPr>
              <a:lnSpc>
                <a:spcPts val="2200"/>
              </a:lnSpc>
              <a:tabLst>
                <a:tab pos="203200" algn="l"/>
              </a:tabLst>
            </a:pPr>
            <a:r>
              <a:rPr lang="en-US" altLang="zh-CN" sz="1403" dirty="0" smtClean="0">
                <a:solidFill>
                  <a:srgbClr val="FF0000"/>
                </a:solidFill>
                <a:latin typeface="Perpetua" pitchFamily="18" charset="0"/>
                <a:cs typeface="Perpetua" pitchFamily="18" charset="0"/>
              </a:rPr>
              <a:t>B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 smtClean="0">
                <a:solidFill>
                  <a:srgbClr val="FF0000"/>
                </a:solidFill>
                <a:latin typeface="Perpetua" pitchFamily="18" charset="0"/>
                <a:cs typeface="Perpetua" pitchFamily="18" charset="0"/>
              </a:rPr>
              <a:t>99.8m</a:t>
            </a:r>
          </a:p>
        </p:txBody>
      </p:sp>
      <p:sp>
        <p:nvSpPr>
          <p:cNvPr id="1029" name="TextBox 1"/>
          <p:cNvSpPr txBox="1"/>
          <p:nvPr/>
        </p:nvSpPr>
        <p:spPr>
          <a:xfrm>
            <a:off x="5588000" y="2565400"/>
            <a:ext cx="838200" cy="698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  <a:tabLst>
                <a:tab pos="139700" algn="l"/>
              </a:tabLst>
            </a:pPr>
            <a:r>
              <a:rPr lang="en-US" altLang="zh-CN" dirty="0" smtClean="0"/>
              <a:t>	</a:t>
            </a:r>
            <a:r>
              <a:rPr lang="en-US" altLang="zh-CN" sz="1403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B.S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1.45m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900"/>
              </a:lnSpc>
              <a:tabLst>
                <a:tab pos="139700" algn="l"/>
              </a:tabLst>
            </a:pPr>
            <a:r>
              <a:rPr lang="en-US" altLang="zh-CN" sz="1403" dirty="0" smtClean="0">
                <a:solidFill>
                  <a:srgbClr val="FF0000"/>
                </a:solidFill>
                <a:latin typeface="Perpetua" pitchFamily="18" charset="0"/>
                <a:cs typeface="Perpetua" pitchFamily="18" charset="0"/>
              </a:rPr>
              <a:t>C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 smtClean="0">
                <a:solidFill>
                  <a:srgbClr val="FF0000"/>
                </a:solidFill>
                <a:latin typeface="Perpetua" pitchFamily="18" charset="0"/>
                <a:cs typeface="Perpetua" pitchFamily="18" charset="0"/>
              </a:rPr>
              <a:t>99.85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 smtClean="0">
                <a:solidFill>
                  <a:srgbClr val="FF0000"/>
                </a:solidFill>
                <a:latin typeface="Perpetua" pitchFamily="18" charset="0"/>
                <a:cs typeface="Perpetua" pitchFamily="18" charset="0"/>
              </a:rPr>
              <a:t>m</a:t>
            </a:r>
          </a:p>
        </p:txBody>
      </p:sp>
      <p:sp>
        <p:nvSpPr>
          <p:cNvPr id="1030" name="TextBox 1"/>
          <p:cNvSpPr txBox="1"/>
          <p:nvPr/>
        </p:nvSpPr>
        <p:spPr>
          <a:xfrm>
            <a:off x="1371600" y="2565400"/>
            <a:ext cx="228600" cy="622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/>
            </a:pPr>
            <a:r>
              <a:rPr lang="en-US" altLang="zh-CN" sz="1200" dirty="0" smtClean="0">
                <a:solidFill>
                  <a:srgbClr val="7030A0"/>
                </a:solidFill>
                <a:latin typeface="Perpetua" pitchFamily="18" charset="0"/>
                <a:cs typeface="Perpetua" pitchFamily="18" charset="0"/>
              </a:rPr>
              <a:t>B.M</a:t>
            </a:r>
          </a:p>
          <a:p>
            <a:pPr>
              <a:lnSpc>
                <a:spcPts val="1400"/>
              </a:lnSpc>
              <a:tabLst/>
            </a:pPr>
            <a:r>
              <a:rPr lang="en-US" altLang="zh-CN" sz="1200" dirty="0" smtClean="0">
                <a:solidFill>
                  <a:srgbClr val="7030A0"/>
                </a:solidFill>
                <a:latin typeface="Perpetua" pitchFamily="18" charset="0"/>
                <a:cs typeface="Perpetua" pitchFamily="18" charset="0"/>
              </a:rPr>
              <a:t>100</a:t>
            </a:r>
          </a:p>
          <a:p>
            <a:pPr>
              <a:lnSpc>
                <a:spcPts val="2100"/>
              </a:lnSpc>
              <a:tabLst/>
            </a:pPr>
            <a:r>
              <a:rPr lang="en-US" altLang="zh-CN" sz="1200" dirty="0" smtClean="0">
                <a:solidFill>
                  <a:srgbClr val="7030A0"/>
                </a:solidFill>
                <a:latin typeface="Perpetua" pitchFamily="18" charset="0"/>
                <a:cs typeface="Perpetua" pitchFamily="18" charset="0"/>
              </a:rPr>
              <a:t>M</a:t>
            </a:r>
            <a:r>
              <a:rPr lang="en-US" altLang="zh-CN" sz="1800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.</a:t>
            </a:r>
          </a:p>
        </p:txBody>
      </p:sp>
      <p:sp>
        <p:nvSpPr>
          <p:cNvPr id="1031" name="TextBox 1"/>
          <p:cNvSpPr txBox="1"/>
          <p:nvPr/>
        </p:nvSpPr>
        <p:spPr>
          <a:xfrm>
            <a:off x="7302500" y="2578100"/>
            <a:ext cx="1282700" cy="749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  <a:tabLst>
                <a:tab pos="279400" algn="l"/>
              </a:tabLst>
            </a:pPr>
            <a:r>
              <a:rPr lang="en-US" altLang="zh-CN" sz="1403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F.S=1.55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m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400"/>
              </a:lnSpc>
              <a:tabLst>
                <a:tab pos="279400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 smtClean="0">
                <a:solidFill>
                  <a:srgbClr val="FF0000"/>
                </a:solidFill>
                <a:latin typeface="Perpetua" pitchFamily="18" charset="0"/>
                <a:cs typeface="Perpetua" pitchFamily="18" charset="0"/>
              </a:rPr>
              <a:t>D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FF0000"/>
                </a:solidFill>
                <a:latin typeface="Perpetua" pitchFamily="18" charset="0"/>
                <a:cs typeface="Perpetua" pitchFamily="18" charset="0"/>
              </a:rPr>
              <a:t>99.750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FF0000"/>
                </a:solidFill>
                <a:latin typeface="Perpetua" pitchFamily="18" charset="0"/>
                <a:cs typeface="Perpetua" pitchFamily="18" charset="0"/>
              </a:rPr>
              <a:t>m</a:t>
            </a:r>
          </a:p>
        </p:txBody>
      </p:sp>
      <p:sp>
        <p:nvSpPr>
          <p:cNvPr id="1032" name="TextBox 1"/>
          <p:cNvSpPr txBox="1"/>
          <p:nvPr/>
        </p:nvSpPr>
        <p:spPr>
          <a:xfrm>
            <a:off x="6731000" y="3048000"/>
            <a:ext cx="304800" cy="190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  <a:tabLst/>
            </a:pPr>
            <a:r>
              <a:rPr lang="en-US" altLang="zh-CN" sz="1403" dirty="0" smtClean="0">
                <a:solidFill>
                  <a:srgbClr val="7030A0"/>
                </a:solidFill>
                <a:latin typeface="Perpetua" pitchFamily="18" charset="0"/>
                <a:cs typeface="Perpetua" pitchFamily="18" charset="0"/>
              </a:rPr>
              <a:t>C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 smtClean="0">
                <a:solidFill>
                  <a:srgbClr val="7030A0"/>
                </a:solidFill>
                <a:latin typeface="Perpetua" pitchFamily="18" charset="0"/>
                <a:cs typeface="Perpetua" pitchFamily="18" charset="0"/>
              </a:rPr>
              <a:t>.P.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63500" y="69850"/>
            <a:ext cx="9013825" cy="6692898"/>
          </a:xfrm>
          <a:custGeom>
            <a:avLst/>
            <a:gdLst>
              <a:gd name="connsiteX0" fmla="*/ 0 w 9013825"/>
              <a:gd name="connsiteY0" fmla="*/ 329945 h 6692898"/>
              <a:gd name="connsiteX1" fmla="*/ 329895 w 9013825"/>
              <a:gd name="connsiteY1" fmla="*/ 0 h 6692898"/>
              <a:gd name="connsiteX2" fmla="*/ 329895 w 9013825"/>
              <a:gd name="connsiteY2" fmla="*/ 0 h 6692898"/>
              <a:gd name="connsiteX3" fmla="*/ 329895 w 9013825"/>
              <a:gd name="connsiteY3" fmla="*/ 0 h 6692898"/>
              <a:gd name="connsiteX4" fmla="*/ 8683879 w 9013825"/>
              <a:gd name="connsiteY4" fmla="*/ 0 h 6692898"/>
              <a:gd name="connsiteX5" fmla="*/ 8683879 w 9013825"/>
              <a:gd name="connsiteY5" fmla="*/ 0 h 6692898"/>
              <a:gd name="connsiteX6" fmla="*/ 9013825 w 9013825"/>
              <a:gd name="connsiteY6" fmla="*/ 329945 h 6692898"/>
              <a:gd name="connsiteX7" fmla="*/ 9013825 w 9013825"/>
              <a:gd name="connsiteY7" fmla="*/ 329945 h 6692898"/>
              <a:gd name="connsiteX8" fmla="*/ 9013825 w 9013825"/>
              <a:gd name="connsiteY8" fmla="*/ 329945 h 6692898"/>
              <a:gd name="connsiteX9" fmla="*/ 9013825 w 9013825"/>
              <a:gd name="connsiteY9" fmla="*/ 6363004 h 6692898"/>
              <a:gd name="connsiteX10" fmla="*/ 9013825 w 9013825"/>
              <a:gd name="connsiteY10" fmla="*/ 6363004 h 6692898"/>
              <a:gd name="connsiteX11" fmla="*/ 8683879 w 9013825"/>
              <a:gd name="connsiteY11" fmla="*/ 6692898 h 6692898"/>
              <a:gd name="connsiteX12" fmla="*/ 8683879 w 9013825"/>
              <a:gd name="connsiteY12" fmla="*/ 6692898 h 6692898"/>
              <a:gd name="connsiteX13" fmla="*/ 8683879 w 9013825"/>
              <a:gd name="connsiteY13" fmla="*/ 6692898 h 6692898"/>
              <a:gd name="connsiteX14" fmla="*/ 329895 w 9013825"/>
              <a:gd name="connsiteY14" fmla="*/ 6692898 h 6692898"/>
              <a:gd name="connsiteX15" fmla="*/ 329895 w 9013825"/>
              <a:gd name="connsiteY15" fmla="*/ 6692898 h 6692898"/>
              <a:gd name="connsiteX16" fmla="*/ 0 w 9013825"/>
              <a:gd name="connsiteY16" fmla="*/ 6363004 h 6692898"/>
              <a:gd name="connsiteX17" fmla="*/ 0 w 9013825"/>
              <a:gd name="connsiteY17" fmla="*/ 6363004 h 6692898"/>
              <a:gd name="connsiteX18" fmla="*/ 0 w 9013825"/>
              <a:gd name="connsiteY18" fmla="*/ 329945 h 66928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9013825" h="6692898">
                <a:moveTo>
                  <a:pt x="0" y="329945"/>
                </a:moveTo>
                <a:cubicBezTo>
                  <a:pt x="0" y="147700"/>
                  <a:pt x="147700" y="0"/>
                  <a:pt x="329895" y="0"/>
                </a:cubicBezTo>
                <a:cubicBezTo>
                  <a:pt x="329895" y="0"/>
                  <a:pt x="329895" y="0"/>
                  <a:pt x="329895" y="0"/>
                </a:cubicBezTo>
                <a:lnTo>
                  <a:pt x="329895" y="0"/>
                </a:lnTo>
                <a:lnTo>
                  <a:pt x="8683879" y="0"/>
                </a:lnTo>
                <a:lnTo>
                  <a:pt x="8683879" y="0"/>
                </a:lnTo>
                <a:cubicBezTo>
                  <a:pt x="8866123" y="0"/>
                  <a:pt x="9013825" y="147700"/>
                  <a:pt x="9013825" y="329945"/>
                </a:cubicBezTo>
                <a:cubicBezTo>
                  <a:pt x="9013825" y="329945"/>
                  <a:pt x="9013825" y="329945"/>
                  <a:pt x="9013825" y="329945"/>
                </a:cubicBezTo>
                <a:lnTo>
                  <a:pt x="9013825" y="329945"/>
                </a:lnTo>
                <a:lnTo>
                  <a:pt x="9013825" y="6363004"/>
                </a:lnTo>
                <a:lnTo>
                  <a:pt x="9013825" y="6363004"/>
                </a:lnTo>
                <a:cubicBezTo>
                  <a:pt x="9013825" y="6545198"/>
                  <a:pt x="8866123" y="6692898"/>
                  <a:pt x="8683879" y="6692898"/>
                </a:cubicBezTo>
                <a:cubicBezTo>
                  <a:pt x="8683879" y="6692898"/>
                  <a:pt x="8683879" y="6692898"/>
                  <a:pt x="8683879" y="6692898"/>
                </a:cubicBezTo>
                <a:lnTo>
                  <a:pt x="8683879" y="6692898"/>
                </a:lnTo>
                <a:lnTo>
                  <a:pt x="329895" y="6692898"/>
                </a:lnTo>
                <a:lnTo>
                  <a:pt x="329895" y="6692898"/>
                </a:lnTo>
                <a:cubicBezTo>
                  <a:pt x="147700" y="6692898"/>
                  <a:pt x="0" y="6545198"/>
                  <a:pt x="0" y="6363004"/>
                </a:cubicBezTo>
                <a:cubicBezTo>
                  <a:pt x="0" y="6363004"/>
                  <a:pt x="0" y="6363004"/>
                  <a:pt x="0" y="6363004"/>
                </a:cubicBezTo>
                <a:lnTo>
                  <a:pt x="0" y="329945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57150" y="63500"/>
            <a:ext cx="9026525" cy="6705598"/>
          </a:xfrm>
          <a:custGeom>
            <a:avLst/>
            <a:gdLst>
              <a:gd name="connsiteX0" fmla="*/ 6350 w 9026525"/>
              <a:gd name="connsiteY0" fmla="*/ 336295 h 6705598"/>
              <a:gd name="connsiteX1" fmla="*/ 336245 w 9026525"/>
              <a:gd name="connsiteY1" fmla="*/ 6350 h 6705598"/>
              <a:gd name="connsiteX2" fmla="*/ 336245 w 9026525"/>
              <a:gd name="connsiteY2" fmla="*/ 6350 h 6705598"/>
              <a:gd name="connsiteX3" fmla="*/ 336245 w 9026525"/>
              <a:gd name="connsiteY3" fmla="*/ 6350 h 6705598"/>
              <a:gd name="connsiteX4" fmla="*/ 8690229 w 9026525"/>
              <a:gd name="connsiteY4" fmla="*/ 6350 h 6705598"/>
              <a:gd name="connsiteX5" fmla="*/ 8690229 w 9026525"/>
              <a:gd name="connsiteY5" fmla="*/ 6350 h 6705598"/>
              <a:gd name="connsiteX6" fmla="*/ 9020175 w 9026525"/>
              <a:gd name="connsiteY6" fmla="*/ 336295 h 6705598"/>
              <a:gd name="connsiteX7" fmla="*/ 9020175 w 9026525"/>
              <a:gd name="connsiteY7" fmla="*/ 336295 h 6705598"/>
              <a:gd name="connsiteX8" fmla="*/ 9020175 w 9026525"/>
              <a:gd name="connsiteY8" fmla="*/ 336295 h 6705598"/>
              <a:gd name="connsiteX9" fmla="*/ 9020175 w 9026525"/>
              <a:gd name="connsiteY9" fmla="*/ 6369354 h 6705598"/>
              <a:gd name="connsiteX10" fmla="*/ 9020175 w 9026525"/>
              <a:gd name="connsiteY10" fmla="*/ 6369354 h 6705598"/>
              <a:gd name="connsiteX11" fmla="*/ 8690229 w 9026525"/>
              <a:gd name="connsiteY11" fmla="*/ 6699248 h 6705598"/>
              <a:gd name="connsiteX12" fmla="*/ 8690229 w 9026525"/>
              <a:gd name="connsiteY12" fmla="*/ 6699248 h 6705598"/>
              <a:gd name="connsiteX13" fmla="*/ 8690229 w 9026525"/>
              <a:gd name="connsiteY13" fmla="*/ 6699248 h 6705598"/>
              <a:gd name="connsiteX14" fmla="*/ 336245 w 9026525"/>
              <a:gd name="connsiteY14" fmla="*/ 6699248 h 6705598"/>
              <a:gd name="connsiteX15" fmla="*/ 336245 w 9026525"/>
              <a:gd name="connsiteY15" fmla="*/ 6699248 h 6705598"/>
              <a:gd name="connsiteX16" fmla="*/ 6350 w 9026525"/>
              <a:gd name="connsiteY16" fmla="*/ 6369354 h 6705598"/>
              <a:gd name="connsiteX17" fmla="*/ 6350 w 9026525"/>
              <a:gd name="connsiteY17" fmla="*/ 6369354 h 6705598"/>
              <a:gd name="connsiteX18" fmla="*/ 6350 w 9026525"/>
              <a:gd name="connsiteY18" fmla="*/ 336295 h 67055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9026525" h="6705598">
                <a:moveTo>
                  <a:pt x="6350" y="336295"/>
                </a:moveTo>
                <a:cubicBezTo>
                  <a:pt x="6350" y="154050"/>
                  <a:pt x="154050" y="6350"/>
                  <a:pt x="336245" y="6350"/>
                </a:cubicBezTo>
                <a:cubicBezTo>
                  <a:pt x="336245" y="6350"/>
                  <a:pt x="336245" y="6350"/>
                  <a:pt x="336245" y="6350"/>
                </a:cubicBezTo>
                <a:lnTo>
                  <a:pt x="336245" y="6350"/>
                </a:lnTo>
                <a:lnTo>
                  <a:pt x="8690229" y="6350"/>
                </a:lnTo>
                <a:lnTo>
                  <a:pt x="8690229" y="6350"/>
                </a:lnTo>
                <a:cubicBezTo>
                  <a:pt x="8872473" y="6350"/>
                  <a:pt x="9020175" y="154050"/>
                  <a:pt x="9020175" y="336295"/>
                </a:cubicBezTo>
                <a:cubicBezTo>
                  <a:pt x="9020175" y="336295"/>
                  <a:pt x="9020175" y="336295"/>
                  <a:pt x="9020175" y="336295"/>
                </a:cubicBezTo>
                <a:lnTo>
                  <a:pt x="9020175" y="336295"/>
                </a:lnTo>
                <a:lnTo>
                  <a:pt x="9020175" y="6369354"/>
                </a:lnTo>
                <a:lnTo>
                  <a:pt x="9020175" y="6369354"/>
                </a:lnTo>
                <a:cubicBezTo>
                  <a:pt x="9020175" y="6551548"/>
                  <a:pt x="8872473" y="6699248"/>
                  <a:pt x="8690229" y="6699248"/>
                </a:cubicBezTo>
                <a:cubicBezTo>
                  <a:pt x="8690229" y="6699248"/>
                  <a:pt x="8690229" y="6699248"/>
                  <a:pt x="8690229" y="6699248"/>
                </a:cubicBezTo>
                <a:lnTo>
                  <a:pt x="8690229" y="6699248"/>
                </a:lnTo>
                <a:lnTo>
                  <a:pt x="336245" y="6699248"/>
                </a:lnTo>
                <a:lnTo>
                  <a:pt x="336245" y="6699248"/>
                </a:lnTo>
                <a:cubicBezTo>
                  <a:pt x="154050" y="6699248"/>
                  <a:pt x="6350" y="6551548"/>
                  <a:pt x="6350" y="6369354"/>
                </a:cubicBezTo>
                <a:cubicBezTo>
                  <a:pt x="6350" y="6369354"/>
                  <a:pt x="6350" y="6369354"/>
                  <a:pt x="6350" y="6369354"/>
                </a:cubicBezTo>
                <a:lnTo>
                  <a:pt x="6350" y="336295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1003300" y="762000"/>
            <a:ext cx="1816100" cy="558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/>
            </a:pPr>
            <a:r>
              <a:rPr lang="en-US" altLang="zh-CN" sz="3995" dirty="0" smtClean="0">
                <a:solidFill>
                  <a:srgbClr val="0000FF"/>
                </a:solidFill>
                <a:latin typeface="Franklin Gothic Book" pitchFamily="18" charset="0"/>
                <a:cs typeface="Franklin Gothic Book" pitchFamily="18" charset="0"/>
              </a:rPr>
              <a:t>Example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1003300" y="1511300"/>
            <a:ext cx="74549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900"/>
              </a:lnSpc>
              <a:tabLst/>
            </a:pPr>
            <a:r>
              <a:rPr lang="en-US" altLang="zh-CN" sz="2207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following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staff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readings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were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observed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successively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with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1270000" y="1917700"/>
            <a:ext cx="6667500" cy="762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900"/>
              </a:lnSpc>
              <a:tabLst/>
            </a:pP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level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instrument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is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moved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by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third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sixth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and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eighth</a:t>
            </a:r>
          </a:p>
          <a:p>
            <a:pPr>
              <a:lnSpc>
                <a:spcPts val="3100"/>
              </a:lnSpc>
              <a:tabLst/>
            </a:pP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readings.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1003300" y="2781300"/>
            <a:ext cx="71247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900"/>
              </a:lnSpc>
              <a:tabLst/>
            </a:pPr>
            <a:r>
              <a:rPr lang="en-US" altLang="zh-CN" sz="2207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:2.228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:1.606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:0.988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:2.090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:2.864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:1.262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0.602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:1.982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1270000" y="3200400"/>
            <a:ext cx="6451600" cy="1155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900"/>
              </a:lnSpc>
              <a:tabLst/>
            </a:pP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:1.044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:2.684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m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enter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reading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in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record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book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and</a:t>
            </a:r>
          </a:p>
          <a:p>
            <a:pPr>
              <a:lnSpc>
                <a:spcPts val="3100"/>
              </a:lnSpc>
              <a:tabLst/>
            </a:pPr>
            <a:r>
              <a:rPr lang="en-US" altLang="zh-CN" sz="260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calculate</a:t>
            </a:r>
            <a:r>
              <a:rPr lang="en-US" altLang="zh-CN" sz="26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R.L.if</a:t>
            </a:r>
            <a:r>
              <a:rPr lang="en-US" altLang="zh-CN" sz="26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</a:t>
            </a:r>
            <a:r>
              <a:rPr lang="en-US" altLang="zh-CN" sz="26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first</a:t>
            </a:r>
            <a:r>
              <a:rPr lang="en-US" altLang="zh-CN" sz="26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reading</a:t>
            </a:r>
            <a:r>
              <a:rPr lang="en-US" altLang="zh-CN" sz="26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was</a:t>
            </a:r>
            <a:r>
              <a:rPr lang="en-US" altLang="zh-CN" sz="26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taken</a:t>
            </a:r>
            <a:r>
              <a:rPr lang="en-US" altLang="zh-CN" sz="26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at</a:t>
            </a:r>
            <a:r>
              <a:rPr lang="en-US" altLang="zh-CN" sz="26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</a:t>
            </a:r>
            <a:r>
              <a:rPr lang="en-US" altLang="zh-CN" sz="26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B.M</a:t>
            </a:r>
            <a:r>
              <a:rPr lang="en-US" altLang="zh-CN" sz="26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of</a:t>
            </a:r>
          </a:p>
          <a:p>
            <a:pPr>
              <a:lnSpc>
                <a:spcPts val="3100"/>
              </a:lnSpc>
              <a:tabLst/>
            </a:pP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432.383m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63500" y="69850"/>
            <a:ext cx="9013825" cy="6692898"/>
          </a:xfrm>
          <a:custGeom>
            <a:avLst/>
            <a:gdLst>
              <a:gd name="connsiteX0" fmla="*/ 0 w 9013825"/>
              <a:gd name="connsiteY0" fmla="*/ 329945 h 6692898"/>
              <a:gd name="connsiteX1" fmla="*/ 329895 w 9013825"/>
              <a:gd name="connsiteY1" fmla="*/ 0 h 6692898"/>
              <a:gd name="connsiteX2" fmla="*/ 329895 w 9013825"/>
              <a:gd name="connsiteY2" fmla="*/ 0 h 6692898"/>
              <a:gd name="connsiteX3" fmla="*/ 329895 w 9013825"/>
              <a:gd name="connsiteY3" fmla="*/ 0 h 6692898"/>
              <a:gd name="connsiteX4" fmla="*/ 8683879 w 9013825"/>
              <a:gd name="connsiteY4" fmla="*/ 0 h 6692898"/>
              <a:gd name="connsiteX5" fmla="*/ 8683879 w 9013825"/>
              <a:gd name="connsiteY5" fmla="*/ 0 h 6692898"/>
              <a:gd name="connsiteX6" fmla="*/ 9013825 w 9013825"/>
              <a:gd name="connsiteY6" fmla="*/ 329945 h 6692898"/>
              <a:gd name="connsiteX7" fmla="*/ 9013825 w 9013825"/>
              <a:gd name="connsiteY7" fmla="*/ 329945 h 6692898"/>
              <a:gd name="connsiteX8" fmla="*/ 9013825 w 9013825"/>
              <a:gd name="connsiteY8" fmla="*/ 329945 h 6692898"/>
              <a:gd name="connsiteX9" fmla="*/ 9013825 w 9013825"/>
              <a:gd name="connsiteY9" fmla="*/ 6363004 h 6692898"/>
              <a:gd name="connsiteX10" fmla="*/ 9013825 w 9013825"/>
              <a:gd name="connsiteY10" fmla="*/ 6363004 h 6692898"/>
              <a:gd name="connsiteX11" fmla="*/ 8683879 w 9013825"/>
              <a:gd name="connsiteY11" fmla="*/ 6692898 h 6692898"/>
              <a:gd name="connsiteX12" fmla="*/ 8683879 w 9013825"/>
              <a:gd name="connsiteY12" fmla="*/ 6692898 h 6692898"/>
              <a:gd name="connsiteX13" fmla="*/ 8683879 w 9013825"/>
              <a:gd name="connsiteY13" fmla="*/ 6692898 h 6692898"/>
              <a:gd name="connsiteX14" fmla="*/ 329895 w 9013825"/>
              <a:gd name="connsiteY14" fmla="*/ 6692898 h 6692898"/>
              <a:gd name="connsiteX15" fmla="*/ 329895 w 9013825"/>
              <a:gd name="connsiteY15" fmla="*/ 6692898 h 6692898"/>
              <a:gd name="connsiteX16" fmla="*/ 0 w 9013825"/>
              <a:gd name="connsiteY16" fmla="*/ 6363004 h 6692898"/>
              <a:gd name="connsiteX17" fmla="*/ 0 w 9013825"/>
              <a:gd name="connsiteY17" fmla="*/ 6363004 h 6692898"/>
              <a:gd name="connsiteX18" fmla="*/ 0 w 9013825"/>
              <a:gd name="connsiteY18" fmla="*/ 329945 h 66928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9013825" h="6692898">
                <a:moveTo>
                  <a:pt x="0" y="329945"/>
                </a:moveTo>
                <a:cubicBezTo>
                  <a:pt x="0" y="147700"/>
                  <a:pt x="147700" y="0"/>
                  <a:pt x="329895" y="0"/>
                </a:cubicBezTo>
                <a:cubicBezTo>
                  <a:pt x="329895" y="0"/>
                  <a:pt x="329895" y="0"/>
                  <a:pt x="329895" y="0"/>
                </a:cubicBezTo>
                <a:lnTo>
                  <a:pt x="329895" y="0"/>
                </a:lnTo>
                <a:lnTo>
                  <a:pt x="8683879" y="0"/>
                </a:lnTo>
                <a:lnTo>
                  <a:pt x="8683879" y="0"/>
                </a:lnTo>
                <a:cubicBezTo>
                  <a:pt x="8866123" y="0"/>
                  <a:pt x="9013825" y="147700"/>
                  <a:pt x="9013825" y="329945"/>
                </a:cubicBezTo>
                <a:cubicBezTo>
                  <a:pt x="9013825" y="329945"/>
                  <a:pt x="9013825" y="329945"/>
                  <a:pt x="9013825" y="329945"/>
                </a:cubicBezTo>
                <a:lnTo>
                  <a:pt x="9013825" y="329945"/>
                </a:lnTo>
                <a:lnTo>
                  <a:pt x="9013825" y="6363004"/>
                </a:lnTo>
                <a:lnTo>
                  <a:pt x="9013825" y="6363004"/>
                </a:lnTo>
                <a:cubicBezTo>
                  <a:pt x="9013825" y="6545198"/>
                  <a:pt x="8866123" y="6692898"/>
                  <a:pt x="8683879" y="6692898"/>
                </a:cubicBezTo>
                <a:cubicBezTo>
                  <a:pt x="8683879" y="6692898"/>
                  <a:pt x="8683879" y="6692898"/>
                  <a:pt x="8683879" y="6692898"/>
                </a:cubicBezTo>
                <a:lnTo>
                  <a:pt x="8683879" y="6692898"/>
                </a:lnTo>
                <a:lnTo>
                  <a:pt x="329895" y="6692898"/>
                </a:lnTo>
                <a:lnTo>
                  <a:pt x="329895" y="6692898"/>
                </a:lnTo>
                <a:cubicBezTo>
                  <a:pt x="147700" y="6692898"/>
                  <a:pt x="0" y="6545198"/>
                  <a:pt x="0" y="6363004"/>
                </a:cubicBezTo>
                <a:cubicBezTo>
                  <a:pt x="0" y="6363004"/>
                  <a:pt x="0" y="6363004"/>
                  <a:pt x="0" y="6363004"/>
                </a:cubicBezTo>
                <a:lnTo>
                  <a:pt x="0" y="329945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57150" y="63500"/>
            <a:ext cx="9026525" cy="6705598"/>
          </a:xfrm>
          <a:custGeom>
            <a:avLst/>
            <a:gdLst>
              <a:gd name="connsiteX0" fmla="*/ 6350 w 9026525"/>
              <a:gd name="connsiteY0" fmla="*/ 336295 h 6705598"/>
              <a:gd name="connsiteX1" fmla="*/ 336245 w 9026525"/>
              <a:gd name="connsiteY1" fmla="*/ 6350 h 6705598"/>
              <a:gd name="connsiteX2" fmla="*/ 336245 w 9026525"/>
              <a:gd name="connsiteY2" fmla="*/ 6350 h 6705598"/>
              <a:gd name="connsiteX3" fmla="*/ 336245 w 9026525"/>
              <a:gd name="connsiteY3" fmla="*/ 6350 h 6705598"/>
              <a:gd name="connsiteX4" fmla="*/ 8690229 w 9026525"/>
              <a:gd name="connsiteY4" fmla="*/ 6350 h 6705598"/>
              <a:gd name="connsiteX5" fmla="*/ 8690229 w 9026525"/>
              <a:gd name="connsiteY5" fmla="*/ 6350 h 6705598"/>
              <a:gd name="connsiteX6" fmla="*/ 9020175 w 9026525"/>
              <a:gd name="connsiteY6" fmla="*/ 336295 h 6705598"/>
              <a:gd name="connsiteX7" fmla="*/ 9020175 w 9026525"/>
              <a:gd name="connsiteY7" fmla="*/ 336295 h 6705598"/>
              <a:gd name="connsiteX8" fmla="*/ 9020175 w 9026525"/>
              <a:gd name="connsiteY8" fmla="*/ 336295 h 6705598"/>
              <a:gd name="connsiteX9" fmla="*/ 9020175 w 9026525"/>
              <a:gd name="connsiteY9" fmla="*/ 6369354 h 6705598"/>
              <a:gd name="connsiteX10" fmla="*/ 9020175 w 9026525"/>
              <a:gd name="connsiteY10" fmla="*/ 6369354 h 6705598"/>
              <a:gd name="connsiteX11" fmla="*/ 8690229 w 9026525"/>
              <a:gd name="connsiteY11" fmla="*/ 6699248 h 6705598"/>
              <a:gd name="connsiteX12" fmla="*/ 8690229 w 9026525"/>
              <a:gd name="connsiteY12" fmla="*/ 6699248 h 6705598"/>
              <a:gd name="connsiteX13" fmla="*/ 8690229 w 9026525"/>
              <a:gd name="connsiteY13" fmla="*/ 6699248 h 6705598"/>
              <a:gd name="connsiteX14" fmla="*/ 336245 w 9026525"/>
              <a:gd name="connsiteY14" fmla="*/ 6699248 h 6705598"/>
              <a:gd name="connsiteX15" fmla="*/ 336245 w 9026525"/>
              <a:gd name="connsiteY15" fmla="*/ 6699248 h 6705598"/>
              <a:gd name="connsiteX16" fmla="*/ 6350 w 9026525"/>
              <a:gd name="connsiteY16" fmla="*/ 6369354 h 6705598"/>
              <a:gd name="connsiteX17" fmla="*/ 6350 w 9026525"/>
              <a:gd name="connsiteY17" fmla="*/ 6369354 h 6705598"/>
              <a:gd name="connsiteX18" fmla="*/ 6350 w 9026525"/>
              <a:gd name="connsiteY18" fmla="*/ 336295 h 67055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9026525" h="6705598">
                <a:moveTo>
                  <a:pt x="6350" y="336295"/>
                </a:moveTo>
                <a:cubicBezTo>
                  <a:pt x="6350" y="154050"/>
                  <a:pt x="154050" y="6350"/>
                  <a:pt x="336245" y="6350"/>
                </a:cubicBezTo>
                <a:cubicBezTo>
                  <a:pt x="336245" y="6350"/>
                  <a:pt x="336245" y="6350"/>
                  <a:pt x="336245" y="6350"/>
                </a:cubicBezTo>
                <a:lnTo>
                  <a:pt x="336245" y="6350"/>
                </a:lnTo>
                <a:lnTo>
                  <a:pt x="8690229" y="6350"/>
                </a:lnTo>
                <a:lnTo>
                  <a:pt x="8690229" y="6350"/>
                </a:lnTo>
                <a:cubicBezTo>
                  <a:pt x="8872473" y="6350"/>
                  <a:pt x="9020175" y="154050"/>
                  <a:pt x="9020175" y="336295"/>
                </a:cubicBezTo>
                <a:cubicBezTo>
                  <a:pt x="9020175" y="336295"/>
                  <a:pt x="9020175" y="336295"/>
                  <a:pt x="9020175" y="336295"/>
                </a:cubicBezTo>
                <a:lnTo>
                  <a:pt x="9020175" y="336295"/>
                </a:lnTo>
                <a:lnTo>
                  <a:pt x="9020175" y="6369354"/>
                </a:lnTo>
                <a:lnTo>
                  <a:pt x="9020175" y="6369354"/>
                </a:lnTo>
                <a:cubicBezTo>
                  <a:pt x="9020175" y="6551548"/>
                  <a:pt x="8872473" y="6699248"/>
                  <a:pt x="8690229" y="6699248"/>
                </a:cubicBezTo>
                <a:cubicBezTo>
                  <a:pt x="8690229" y="6699248"/>
                  <a:pt x="8690229" y="6699248"/>
                  <a:pt x="8690229" y="6699248"/>
                </a:cubicBezTo>
                <a:lnTo>
                  <a:pt x="8690229" y="6699248"/>
                </a:lnTo>
                <a:lnTo>
                  <a:pt x="336245" y="6699248"/>
                </a:lnTo>
                <a:lnTo>
                  <a:pt x="336245" y="6699248"/>
                </a:lnTo>
                <a:cubicBezTo>
                  <a:pt x="154050" y="6699248"/>
                  <a:pt x="6350" y="6551548"/>
                  <a:pt x="6350" y="6369354"/>
                </a:cubicBezTo>
                <a:cubicBezTo>
                  <a:pt x="6350" y="6369354"/>
                  <a:pt x="6350" y="6369354"/>
                  <a:pt x="6350" y="6369354"/>
                </a:cubicBezTo>
                <a:lnTo>
                  <a:pt x="6350" y="336295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7" name="表格 4"/>
          <p:cNvGraphicFramePr>
            <a:graphicFrameLocks noGrp="1"/>
          </p:cNvGraphicFramePr>
          <p:nvPr/>
        </p:nvGraphicFramePr>
        <p:xfrm>
          <a:off x="428625" y="1357375"/>
          <a:ext cx="8043924" cy="4257609"/>
        </p:xfrm>
        <a:graphic>
          <a:graphicData uri="http://schemas.openxmlformats.org/drawingml/2006/table">
            <a:tbl>
              <a:tblPr/>
              <a:tblGrid>
                <a:gridCol w="1149096"/>
                <a:gridCol w="1149096"/>
                <a:gridCol w="1149223"/>
                <a:gridCol w="1149095"/>
                <a:gridCol w="1149096"/>
                <a:gridCol w="1280033"/>
                <a:gridCol w="1018285"/>
              </a:tblGrid>
              <a:tr h="757174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b="1" dirty="0" smtClean="0">
                          <a:solidFill>
                            <a:srgbClr val="FFFFFF"/>
                          </a:solidFill>
                          <a:latin typeface="Perpetua" pitchFamily="18" charset="0"/>
                          <a:cs typeface="Perpetua" pitchFamily="18" charset="0"/>
                        </a:rPr>
                        <a:t>Station</a:t>
                      </a:r>
                      <a:endParaRPr lang="zh-CN" altLang="en-US" sz="1800" b="1" dirty="0" smtClean="0">
                        <a:solidFill>
                          <a:srgbClr val="FFFFFF"/>
                        </a:solidFill>
                        <a:latin typeface="Perpetua" pitchFamily="18" charset="0"/>
                        <a:cs typeface="Perpetua" pitchFamily="18" charset="0"/>
                      </a:endParaRPr>
                    </a:p>
                  </a:txBody>
                  <a:tcPr>
                    <a:lnL w="0" cmpd="sng">
                      <a:solidFill>
                        <a:srgbClr val="FFFFFF"/>
                      </a:solidFill>
                      <a:prstDash val="soli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mpd="sng">
                      <a:solidFill>
                        <a:srgbClr val="FFFFFF"/>
                      </a:solidFill>
                      <a:prstDash val="solid"/>
                    </a:lnT>
                    <a:lnB w="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481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b="1" dirty="0" smtClean="0">
                          <a:solidFill>
                            <a:srgbClr val="FFFFFF"/>
                          </a:solidFill>
                          <a:latin typeface="Perpetua" pitchFamily="18" charset="0"/>
                          <a:cs typeface="Perpetua" pitchFamily="18" charset="0"/>
                        </a:rPr>
                        <a:t>B.S</a:t>
                      </a:r>
                      <a:endParaRPr lang="zh-CN" altLang="en-US" sz="1800" b="1" dirty="0" smtClean="0">
                        <a:solidFill>
                          <a:srgbClr val="FFFFFF"/>
                        </a:solidFill>
                        <a:latin typeface="Perpetua" pitchFamily="18" charset="0"/>
                        <a:cs typeface="Perpetua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481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b="1" dirty="0" smtClean="0">
                          <a:solidFill>
                            <a:srgbClr val="FFFFFF"/>
                          </a:solidFill>
                          <a:latin typeface="Perpetua" pitchFamily="18" charset="0"/>
                          <a:cs typeface="Perpetua" pitchFamily="18" charset="0"/>
                        </a:rPr>
                        <a:t>I.S</a:t>
                      </a:r>
                      <a:endParaRPr lang="zh-CN" altLang="en-US" sz="1800" b="1" dirty="0" smtClean="0">
                        <a:solidFill>
                          <a:srgbClr val="FFFFFF"/>
                        </a:solidFill>
                        <a:latin typeface="Perpetua" pitchFamily="18" charset="0"/>
                        <a:cs typeface="Perpetua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481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b="1" dirty="0" smtClean="0">
                          <a:solidFill>
                            <a:srgbClr val="FFFFFF"/>
                          </a:solidFill>
                          <a:latin typeface="Perpetua" pitchFamily="18" charset="0"/>
                          <a:cs typeface="Perpetua" pitchFamily="18" charset="0"/>
                        </a:rPr>
                        <a:t>F.S</a:t>
                      </a:r>
                      <a:endParaRPr lang="zh-CN" altLang="en-US" sz="1800" b="1" dirty="0" smtClean="0">
                        <a:solidFill>
                          <a:srgbClr val="FFFFFF"/>
                        </a:solidFill>
                        <a:latin typeface="Perpetua" pitchFamily="18" charset="0"/>
                        <a:cs typeface="Perpetua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481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b="1" dirty="0" smtClean="0">
                          <a:solidFill>
                            <a:srgbClr val="FFFFFF"/>
                          </a:solidFill>
                          <a:latin typeface="Perpetua" pitchFamily="18" charset="0"/>
                          <a:cs typeface="Perpetua" pitchFamily="18" charset="0"/>
                        </a:rPr>
                        <a:t>HI</a:t>
                      </a:r>
                      <a:endParaRPr lang="zh-CN" altLang="en-US" sz="1800" b="1" dirty="0" smtClean="0">
                        <a:solidFill>
                          <a:srgbClr val="FFFFFF"/>
                        </a:solidFill>
                        <a:latin typeface="Perpetua" pitchFamily="18" charset="0"/>
                        <a:cs typeface="Perpetua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481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b="1" dirty="0" smtClean="0">
                          <a:solidFill>
                            <a:srgbClr val="FFFFFF"/>
                          </a:solidFill>
                          <a:latin typeface="Perpetua" pitchFamily="18" charset="0"/>
                          <a:cs typeface="Perpetua" pitchFamily="18" charset="0"/>
                        </a:rPr>
                        <a:t>RL</a:t>
                      </a:r>
                      <a:endParaRPr lang="zh-CN" altLang="en-US" sz="1800" b="1" dirty="0" smtClean="0">
                        <a:solidFill>
                          <a:srgbClr val="FFFFFF"/>
                        </a:solidFill>
                        <a:latin typeface="Perpetua" pitchFamily="18" charset="0"/>
                        <a:cs typeface="Perpetua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481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rgbClr val="FFFFFF"/>
                          </a:solidFill>
                          <a:latin typeface="Perpetua" pitchFamily="18" charset="0"/>
                          <a:cs typeface="Perpetua" pitchFamily="18" charset="0"/>
                        </a:rPr>
                        <a:t>REMAR</a:t>
                      </a:r>
                      <a:endParaRPr lang="zh-CN" altLang="en-US" sz="1800" b="1" dirty="0" smtClean="0">
                        <a:solidFill>
                          <a:srgbClr val="FFFFFF"/>
                        </a:solidFill>
                        <a:latin typeface="Perpetua" pitchFamily="18" charset="0"/>
                        <a:cs typeface="Perpetua" pitchFamily="18" charset="0"/>
                      </a:endParaRPr>
                    </a:p>
                    <a:p>
                      <a:pPr algn="l"/>
                      <a:r>
                        <a:rPr lang="en-US" altLang="zh-CN" sz="1800" b="1" dirty="0" smtClean="0">
                          <a:solidFill>
                            <a:srgbClr val="FFFFFF"/>
                          </a:solidFill>
                          <a:latin typeface="Perpetua" pitchFamily="18" charset="0"/>
                          <a:cs typeface="Perpetua" pitchFamily="18" charset="0"/>
                        </a:rPr>
                        <a:t>KS</a:t>
                      </a:r>
                      <a:endParaRPr lang="zh-CN" altLang="en-US" sz="1800" b="1" dirty="0" smtClean="0">
                        <a:solidFill>
                          <a:srgbClr val="FFFFFF"/>
                        </a:solidFill>
                        <a:latin typeface="Perpetua" pitchFamily="18" charset="0"/>
                        <a:cs typeface="Perpetua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mpd="sng">
                      <a:solidFill>
                        <a:srgbClr val="FFFFFF"/>
                      </a:solidFill>
                      <a:prstDash val="soli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4817"/>
                    </a:solidFill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 smtClean="0">
                          <a:solidFill>
                            <a:srgbClr val="000000"/>
                          </a:solidFill>
                          <a:latin typeface="Perpetua" pitchFamily="18" charset="0"/>
                          <a:cs typeface="Perpetua" pitchFamily="18" charset="0"/>
                        </a:rPr>
                        <a:t>1</a:t>
                      </a:r>
                      <a:endParaRPr lang="zh-CN" altLang="en-US" sz="1800" dirty="0" smtClean="0">
                        <a:solidFill>
                          <a:srgbClr val="000000"/>
                        </a:solidFill>
                        <a:latin typeface="Perpetua" pitchFamily="18" charset="0"/>
                        <a:cs typeface="Perpetua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 smtClean="0">
                          <a:solidFill>
                            <a:srgbClr val="000000"/>
                          </a:solidFill>
                          <a:latin typeface="Perpetua" pitchFamily="18" charset="0"/>
                          <a:cs typeface="Perpetua" pitchFamily="18" charset="0"/>
                        </a:rPr>
                        <a:t>2.228</a:t>
                      </a:r>
                      <a:endParaRPr lang="zh-CN" altLang="en-US" sz="1800" dirty="0" smtClean="0">
                        <a:solidFill>
                          <a:srgbClr val="000000"/>
                        </a:solidFill>
                        <a:latin typeface="Perpetua" pitchFamily="18" charset="0"/>
                        <a:cs typeface="Perpetua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 smtClean="0">
                          <a:solidFill>
                            <a:srgbClr val="000000"/>
                          </a:solidFill>
                          <a:latin typeface="Perpetua" pitchFamily="18" charset="0"/>
                          <a:cs typeface="Perpetua" pitchFamily="18" charset="0"/>
                        </a:rPr>
                        <a:t>434.612</a:t>
                      </a:r>
                      <a:endParaRPr lang="zh-CN" altLang="en-US" sz="1800" dirty="0" smtClean="0">
                        <a:solidFill>
                          <a:srgbClr val="000000"/>
                        </a:solidFill>
                        <a:latin typeface="Perpetua" pitchFamily="18" charset="0"/>
                        <a:cs typeface="Perpetua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 smtClean="0">
                          <a:solidFill>
                            <a:srgbClr val="000000"/>
                          </a:solidFill>
                          <a:latin typeface="Perpetua" pitchFamily="18" charset="0"/>
                          <a:cs typeface="Perpetua" pitchFamily="18" charset="0"/>
                        </a:rPr>
                        <a:t>432.384M</a:t>
                      </a:r>
                      <a:endParaRPr lang="zh-CN" altLang="en-US" sz="1800" dirty="0" smtClean="0">
                        <a:solidFill>
                          <a:srgbClr val="000000"/>
                        </a:solidFill>
                        <a:latin typeface="Perpetua" pitchFamily="18" charset="0"/>
                        <a:cs typeface="Perpetua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 smtClean="0">
                          <a:solidFill>
                            <a:srgbClr val="000000"/>
                          </a:solidFill>
                          <a:latin typeface="Perpetua" pitchFamily="18" charset="0"/>
                          <a:cs typeface="Perpetua" pitchFamily="18" charset="0"/>
                        </a:rPr>
                        <a:t>B.M.</a:t>
                      </a:r>
                      <a:endParaRPr lang="zh-CN" altLang="en-US" sz="1800" dirty="0" smtClean="0">
                        <a:solidFill>
                          <a:srgbClr val="000000"/>
                        </a:solidFill>
                        <a:latin typeface="Perpetua" pitchFamily="18" charset="0"/>
                        <a:cs typeface="Perpetua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CFCC"/>
                    </a:solidFill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 smtClean="0">
                          <a:solidFill>
                            <a:srgbClr val="000000"/>
                          </a:solidFill>
                          <a:latin typeface="Perpetua" pitchFamily="18" charset="0"/>
                          <a:cs typeface="Perpetua" pitchFamily="18" charset="0"/>
                        </a:rPr>
                        <a:t>2</a:t>
                      </a:r>
                      <a:endParaRPr lang="zh-CN" altLang="en-US" sz="1800" dirty="0" smtClean="0">
                        <a:solidFill>
                          <a:srgbClr val="000000"/>
                        </a:solidFill>
                        <a:latin typeface="Perpetua" pitchFamily="18" charset="0"/>
                        <a:cs typeface="Perpetua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E7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E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 smtClean="0">
                          <a:solidFill>
                            <a:srgbClr val="000000"/>
                          </a:solidFill>
                          <a:latin typeface="Perpetua" pitchFamily="18" charset="0"/>
                          <a:cs typeface="Perpetua" pitchFamily="18" charset="0"/>
                        </a:rPr>
                        <a:t>1.606</a:t>
                      </a:r>
                      <a:endParaRPr lang="zh-CN" altLang="en-US" sz="1800" dirty="0" smtClean="0">
                        <a:solidFill>
                          <a:srgbClr val="000000"/>
                        </a:solidFill>
                        <a:latin typeface="Perpetua" pitchFamily="18" charset="0"/>
                        <a:cs typeface="Perpetua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E7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E7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E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 smtClean="0">
                          <a:solidFill>
                            <a:srgbClr val="000000"/>
                          </a:solidFill>
                          <a:latin typeface="Perpetua" pitchFamily="18" charset="0"/>
                          <a:cs typeface="Perpetua" pitchFamily="18" charset="0"/>
                        </a:rPr>
                        <a:t>433.006</a:t>
                      </a:r>
                      <a:endParaRPr lang="zh-CN" altLang="en-US" sz="1800" dirty="0" smtClean="0">
                        <a:solidFill>
                          <a:srgbClr val="000000"/>
                        </a:solidFill>
                        <a:latin typeface="Perpetua" pitchFamily="18" charset="0"/>
                        <a:cs typeface="Perpetua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E7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E7"/>
                    </a:solidFill>
                  </a:tcPr>
                </a:tc>
              </a:tr>
              <a:tr h="429895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 smtClean="0">
                          <a:solidFill>
                            <a:srgbClr val="000000"/>
                          </a:solidFill>
                          <a:latin typeface="Perpetua" pitchFamily="18" charset="0"/>
                          <a:cs typeface="Perpetua" pitchFamily="18" charset="0"/>
                        </a:rPr>
                        <a:t>3</a:t>
                      </a:r>
                      <a:endParaRPr lang="zh-CN" altLang="en-US" sz="1800" dirty="0" smtClean="0">
                        <a:solidFill>
                          <a:srgbClr val="000000"/>
                        </a:solidFill>
                        <a:latin typeface="Perpetua" pitchFamily="18" charset="0"/>
                        <a:cs typeface="Perpetua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 smtClean="0">
                          <a:solidFill>
                            <a:srgbClr val="000000"/>
                          </a:solidFill>
                          <a:latin typeface="Perpetua" pitchFamily="18" charset="0"/>
                          <a:cs typeface="Perpetua" pitchFamily="18" charset="0"/>
                        </a:rPr>
                        <a:t>2.090</a:t>
                      </a:r>
                      <a:endParaRPr lang="zh-CN" altLang="en-US" sz="1800" dirty="0" smtClean="0">
                        <a:solidFill>
                          <a:srgbClr val="000000"/>
                        </a:solidFill>
                        <a:latin typeface="Perpetua" pitchFamily="18" charset="0"/>
                        <a:cs typeface="Perpetua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 smtClean="0">
                          <a:solidFill>
                            <a:srgbClr val="000000"/>
                          </a:solidFill>
                          <a:latin typeface="Perpetua" pitchFamily="18" charset="0"/>
                          <a:cs typeface="Perpetua" pitchFamily="18" charset="0"/>
                        </a:rPr>
                        <a:t>0.988</a:t>
                      </a:r>
                      <a:endParaRPr lang="zh-CN" altLang="en-US" sz="1800" dirty="0" smtClean="0">
                        <a:solidFill>
                          <a:srgbClr val="000000"/>
                        </a:solidFill>
                        <a:latin typeface="Perpetua" pitchFamily="18" charset="0"/>
                        <a:cs typeface="Perpetua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 smtClean="0">
                          <a:solidFill>
                            <a:srgbClr val="000000"/>
                          </a:solidFill>
                          <a:latin typeface="Perpetua" pitchFamily="18" charset="0"/>
                          <a:cs typeface="Perpetua" pitchFamily="18" charset="0"/>
                        </a:rPr>
                        <a:t>435.714</a:t>
                      </a:r>
                      <a:endParaRPr lang="zh-CN" altLang="en-US" sz="1800" dirty="0" smtClean="0">
                        <a:solidFill>
                          <a:srgbClr val="000000"/>
                        </a:solidFill>
                        <a:latin typeface="Perpetua" pitchFamily="18" charset="0"/>
                        <a:cs typeface="Perpetua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 smtClean="0">
                          <a:solidFill>
                            <a:srgbClr val="000000"/>
                          </a:solidFill>
                          <a:latin typeface="Perpetua" pitchFamily="18" charset="0"/>
                          <a:cs typeface="Perpetua" pitchFamily="18" charset="0"/>
                        </a:rPr>
                        <a:t>433.624</a:t>
                      </a:r>
                      <a:endParaRPr lang="zh-CN" altLang="en-US" sz="1800" dirty="0" smtClean="0">
                        <a:solidFill>
                          <a:srgbClr val="000000"/>
                        </a:solidFill>
                        <a:latin typeface="Perpetua" pitchFamily="18" charset="0"/>
                        <a:cs typeface="Perpetua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dirty="0" smtClean="0">
                          <a:solidFill>
                            <a:srgbClr val="000000"/>
                          </a:solidFill>
                          <a:latin typeface="Perpetua" pitchFamily="18" charset="0"/>
                          <a:cs typeface="Perpetua" pitchFamily="18" charset="0"/>
                        </a:rPr>
                        <a:t>RD</a:t>
                      </a:r>
                      <a:endParaRPr lang="zh-CN" altLang="en-US" sz="1200" dirty="0" smtClean="0">
                        <a:solidFill>
                          <a:srgbClr val="000000"/>
                        </a:solidFill>
                        <a:latin typeface="Perpetua" pitchFamily="18" charset="0"/>
                        <a:cs typeface="Perpetua" pitchFamily="18" charset="0"/>
                      </a:endParaRPr>
                    </a:p>
                    <a:p>
                      <a:pPr algn="l"/>
                      <a:r>
                        <a:rPr lang="en-US" altLang="zh-CN" sz="1800" dirty="0" smtClean="0">
                          <a:solidFill>
                            <a:srgbClr val="000000"/>
                          </a:solidFill>
                          <a:latin typeface="Perpetua" pitchFamily="18" charset="0"/>
                          <a:cs typeface="Perpetua" pitchFamily="18" charset="0"/>
                        </a:rPr>
                        <a:t>3C.P.</a:t>
                      </a:r>
                      <a:endParaRPr lang="zh-CN" altLang="en-US" sz="1800" dirty="0" smtClean="0">
                        <a:solidFill>
                          <a:srgbClr val="000000"/>
                        </a:solidFill>
                        <a:latin typeface="Perpetua" pitchFamily="18" charset="0"/>
                        <a:cs typeface="Perpetua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CFC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 smtClean="0">
                          <a:solidFill>
                            <a:srgbClr val="000000"/>
                          </a:solidFill>
                          <a:latin typeface="Perpetua" pitchFamily="18" charset="0"/>
                          <a:cs typeface="Perpetua" pitchFamily="18" charset="0"/>
                        </a:rPr>
                        <a:t>4</a:t>
                      </a:r>
                      <a:endParaRPr lang="zh-CN" altLang="en-US" sz="1800" dirty="0" smtClean="0">
                        <a:solidFill>
                          <a:srgbClr val="000000"/>
                        </a:solidFill>
                        <a:latin typeface="Perpetua" pitchFamily="18" charset="0"/>
                        <a:cs typeface="Perpetua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E7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E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 smtClean="0">
                          <a:solidFill>
                            <a:srgbClr val="000000"/>
                          </a:solidFill>
                          <a:latin typeface="Perpetua" pitchFamily="18" charset="0"/>
                          <a:cs typeface="Perpetua" pitchFamily="18" charset="0"/>
                        </a:rPr>
                        <a:t>2.864</a:t>
                      </a:r>
                      <a:endParaRPr lang="zh-CN" altLang="en-US" sz="1800" dirty="0" smtClean="0">
                        <a:solidFill>
                          <a:srgbClr val="000000"/>
                        </a:solidFill>
                        <a:latin typeface="Perpetua" pitchFamily="18" charset="0"/>
                        <a:cs typeface="Perpetua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E7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E7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E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 smtClean="0">
                          <a:solidFill>
                            <a:srgbClr val="000000"/>
                          </a:solidFill>
                          <a:latin typeface="Perpetua" pitchFamily="18" charset="0"/>
                          <a:cs typeface="Perpetua" pitchFamily="18" charset="0"/>
                        </a:rPr>
                        <a:t>432.850</a:t>
                      </a:r>
                      <a:endParaRPr lang="zh-CN" altLang="en-US" sz="1800" dirty="0" smtClean="0">
                        <a:solidFill>
                          <a:srgbClr val="000000"/>
                        </a:solidFill>
                        <a:latin typeface="Perpetua" pitchFamily="18" charset="0"/>
                        <a:cs typeface="Perpetua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E7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E7"/>
                    </a:solidFill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2" dirty="0" smtClean="0">
                          <a:solidFill>
                            <a:srgbClr val="000000"/>
                          </a:solidFill>
                          <a:latin typeface="Perpetua" pitchFamily="18" charset="0"/>
                          <a:cs typeface="Perpetua" pitchFamily="18" charset="0"/>
                        </a:rPr>
                        <a:t>5</a:t>
                      </a:r>
                      <a:endParaRPr lang="zh-CN" altLang="en-US" sz="1802" dirty="0" smtClean="0">
                        <a:solidFill>
                          <a:srgbClr val="000000"/>
                        </a:solidFill>
                        <a:latin typeface="Perpetua" pitchFamily="18" charset="0"/>
                        <a:cs typeface="Perpetua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2" dirty="0" smtClean="0">
                          <a:solidFill>
                            <a:srgbClr val="000000"/>
                          </a:solidFill>
                          <a:latin typeface="Perpetua" pitchFamily="18" charset="0"/>
                          <a:cs typeface="Perpetua" pitchFamily="18" charset="0"/>
                        </a:rPr>
                        <a:t>0.602</a:t>
                      </a:r>
                      <a:endParaRPr lang="zh-CN" altLang="en-US" sz="1802" dirty="0" smtClean="0">
                        <a:solidFill>
                          <a:srgbClr val="000000"/>
                        </a:solidFill>
                        <a:latin typeface="Perpetua" pitchFamily="18" charset="0"/>
                        <a:cs typeface="Perpetua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2" dirty="0" smtClean="0">
                          <a:solidFill>
                            <a:srgbClr val="000000"/>
                          </a:solidFill>
                          <a:latin typeface="Perpetua" pitchFamily="18" charset="0"/>
                          <a:cs typeface="Perpetua" pitchFamily="18" charset="0"/>
                        </a:rPr>
                        <a:t>1.262</a:t>
                      </a:r>
                      <a:endParaRPr lang="zh-CN" altLang="en-US" sz="1802" dirty="0" smtClean="0">
                        <a:solidFill>
                          <a:srgbClr val="000000"/>
                        </a:solidFill>
                        <a:latin typeface="Perpetua" pitchFamily="18" charset="0"/>
                        <a:cs typeface="Perpetua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2" dirty="0" smtClean="0">
                          <a:solidFill>
                            <a:srgbClr val="000000"/>
                          </a:solidFill>
                          <a:latin typeface="Perpetua" pitchFamily="18" charset="0"/>
                          <a:cs typeface="Perpetua" pitchFamily="18" charset="0"/>
                        </a:rPr>
                        <a:t>435.054</a:t>
                      </a:r>
                      <a:endParaRPr lang="zh-CN" altLang="en-US" sz="1802" dirty="0" smtClean="0">
                        <a:solidFill>
                          <a:srgbClr val="000000"/>
                        </a:solidFill>
                        <a:latin typeface="Perpetua" pitchFamily="18" charset="0"/>
                        <a:cs typeface="Perpetua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2" dirty="0" smtClean="0">
                          <a:solidFill>
                            <a:srgbClr val="000000"/>
                          </a:solidFill>
                          <a:latin typeface="Perpetua" pitchFamily="18" charset="0"/>
                          <a:cs typeface="Perpetua" pitchFamily="18" charset="0"/>
                        </a:rPr>
                        <a:t>434.452</a:t>
                      </a:r>
                      <a:endParaRPr lang="zh-CN" altLang="en-US" sz="1802" dirty="0" smtClean="0">
                        <a:solidFill>
                          <a:srgbClr val="000000"/>
                        </a:solidFill>
                        <a:latin typeface="Perpetua" pitchFamily="18" charset="0"/>
                        <a:cs typeface="Perpetua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dirty="0" smtClean="0">
                          <a:solidFill>
                            <a:srgbClr val="000000"/>
                          </a:solidFill>
                          <a:latin typeface="Perpetua" pitchFamily="18" charset="0"/>
                          <a:cs typeface="Perpetua" pitchFamily="18" charset="0"/>
                        </a:rPr>
                        <a:t>TH</a:t>
                      </a:r>
                      <a:endParaRPr lang="zh-CN" altLang="en-US" sz="1200" dirty="0" smtClean="0">
                        <a:solidFill>
                          <a:srgbClr val="000000"/>
                        </a:solidFill>
                        <a:latin typeface="Perpetua" pitchFamily="18" charset="0"/>
                        <a:cs typeface="Perpetua" pitchFamily="18" charset="0"/>
                      </a:endParaRPr>
                    </a:p>
                    <a:p>
                      <a:pPr algn="l"/>
                      <a:r>
                        <a:rPr lang="en-US" altLang="zh-CN" sz="1802" dirty="0" smtClean="0">
                          <a:solidFill>
                            <a:srgbClr val="000000"/>
                          </a:solidFill>
                          <a:latin typeface="Perpetua" pitchFamily="18" charset="0"/>
                          <a:cs typeface="Perpetua" pitchFamily="18" charset="0"/>
                        </a:rPr>
                        <a:t>6C.P</a:t>
                      </a:r>
                      <a:endParaRPr lang="zh-CN" altLang="en-US" sz="1802" dirty="0" smtClean="0">
                        <a:solidFill>
                          <a:srgbClr val="000000"/>
                        </a:solidFill>
                        <a:latin typeface="Perpetua" pitchFamily="18" charset="0"/>
                        <a:cs typeface="Perpetua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CFC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 smtClean="0">
                          <a:solidFill>
                            <a:srgbClr val="000000"/>
                          </a:solidFill>
                          <a:latin typeface="Perpetua" pitchFamily="18" charset="0"/>
                          <a:cs typeface="Perpetua" pitchFamily="18" charset="0"/>
                        </a:rPr>
                        <a:t>6</a:t>
                      </a:r>
                      <a:endParaRPr lang="zh-CN" altLang="en-US" sz="1800" dirty="0" smtClean="0">
                        <a:solidFill>
                          <a:srgbClr val="000000"/>
                        </a:solidFill>
                        <a:latin typeface="Perpetua" pitchFamily="18" charset="0"/>
                        <a:cs typeface="Perpetua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E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 smtClean="0">
                          <a:solidFill>
                            <a:srgbClr val="000000"/>
                          </a:solidFill>
                          <a:latin typeface="Perpetua" pitchFamily="18" charset="0"/>
                          <a:cs typeface="Perpetua" pitchFamily="18" charset="0"/>
                        </a:rPr>
                        <a:t>1.044</a:t>
                      </a:r>
                      <a:endParaRPr lang="zh-CN" altLang="en-US" sz="1800" dirty="0" smtClean="0">
                        <a:solidFill>
                          <a:srgbClr val="000000"/>
                        </a:solidFill>
                        <a:latin typeface="Perpetua" pitchFamily="18" charset="0"/>
                        <a:cs typeface="Perpetua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E7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E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 smtClean="0">
                          <a:solidFill>
                            <a:srgbClr val="000000"/>
                          </a:solidFill>
                          <a:latin typeface="Perpetua" pitchFamily="18" charset="0"/>
                          <a:cs typeface="Perpetua" pitchFamily="18" charset="0"/>
                        </a:rPr>
                        <a:t>1.982</a:t>
                      </a:r>
                      <a:endParaRPr lang="zh-CN" altLang="en-US" sz="1800" dirty="0" smtClean="0">
                        <a:solidFill>
                          <a:srgbClr val="000000"/>
                        </a:solidFill>
                        <a:latin typeface="Perpetua" pitchFamily="18" charset="0"/>
                        <a:cs typeface="Perpetua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E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 smtClean="0">
                          <a:solidFill>
                            <a:srgbClr val="000000"/>
                          </a:solidFill>
                          <a:latin typeface="Perpetua" pitchFamily="18" charset="0"/>
                          <a:cs typeface="Perpetua" pitchFamily="18" charset="0"/>
                        </a:rPr>
                        <a:t>434.116</a:t>
                      </a:r>
                      <a:endParaRPr lang="zh-CN" altLang="en-US" sz="1800" dirty="0" smtClean="0">
                        <a:solidFill>
                          <a:srgbClr val="000000"/>
                        </a:solidFill>
                        <a:latin typeface="Perpetua" pitchFamily="18" charset="0"/>
                        <a:cs typeface="Perpetua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E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 smtClean="0">
                          <a:solidFill>
                            <a:srgbClr val="000000"/>
                          </a:solidFill>
                          <a:latin typeface="Perpetua" pitchFamily="18" charset="0"/>
                          <a:cs typeface="Perpetua" pitchFamily="18" charset="0"/>
                        </a:rPr>
                        <a:t>433.072</a:t>
                      </a:r>
                      <a:endParaRPr lang="zh-CN" altLang="en-US" sz="1800" dirty="0" smtClean="0">
                        <a:solidFill>
                          <a:srgbClr val="000000"/>
                        </a:solidFill>
                        <a:latin typeface="Perpetua" pitchFamily="18" charset="0"/>
                        <a:cs typeface="Perpetua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E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dirty="0" smtClean="0">
                          <a:solidFill>
                            <a:srgbClr val="000000"/>
                          </a:solidFill>
                          <a:latin typeface="Perpetua" pitchFamily="18" charset="0"/>
                          <a:cs typeface="Perpetua" pitchFamily="18" charset="0"/>
                        </a:rPr>
                        <a:t>TH</a:t>
                      </a:r>
                      <a:endParaRPr lang="zh-CN" altLang="en-US" sz="1200" dirty="0" smtClean="0">
                        <a:solidFill>
                          <a:srgbClr val="000000"/>
                        </a:solidFill>
                        <a:latin typeface="Perpetua" pitchFamily="18" charset="0"/>
                        <a:cs typeface="Perpetua" pitchFamily="18" charset="0"/>
                      </a:endParaRPr>
                    </a:p>
                    <a:p>
                      <a:pPr algn="l"/>
                      <a:r>
                        <a:rPr lang="en-US" altLang="zh-CN" sz="1800" dirty="0" smtClean="0">
                          <a:solidFill>
                            <a:srgbClr val="000000"/>
                          </a:solidFill>
                          <a:latin typeface="Perpetua" pitchFamily="18" charset="0"/>
                          <a:cs typeface="Perpetua" pitchFamily="18" charset="0"/>
                        </a:rPr>
                        <a:t>8C.P</a:t>
                      </a:r>
                      <a:endParaRPr lang="zh-CN" altLang="en-US" sz="1800" dirty="0" smtClean="0">
                        <a:solidFill>
                          <a:srgbClr val="000000"/>
                        </a:solidFill>
                        <a:latin typeface="Perpetua" pitchFamily="18" charset="0"/>
                        <a:cs typeface="Perpetua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E7"/>
                    </a:solidFill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 smtClean="0">
                          <a:solidFill>
                            <a:srgbClr val="000000"/>
                          </a:solidFill>
                          <a:latin typeface="Perpetua" pitchFamily="18" charset="0"/>
                          <a:cs typeface="Perpetua" pitchFamily="18" charset="0"/>
                        </a:rPr>
                        <a:t>7</a:t>
                      </a:r>
                      <a:endParaRPr lang="zh-CN" altLang="en-US" sz="1800" dirty="0" smtClean="0">
                        <a:solidFill>
                          <a:srgbClr val="000000"/>
                        </a:solidFill>
                        <a:latin typeface="Perpetua" pitchFamily="18" charset="0"/>
                        <a:cs typeface="Perpetua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 smtClean="0">
                          <a:solidFill>
                            <a:srgbClr val="000000"/>
                          </a:solidFill>
                          <a:latin typeface="Perpetua" pitchFamily="18" charset="0"/>
                          <a:cs typeface="Perpetua" pitchFamily="18" charset="0"/>
                        </a:rPr>
                        <a:t>2.684</a:t>
                      </a:r>
                      <a:endParaRPr lang="zh-CN" altLang="en-US" sz="1800" dirty="0" smtClean="0">
                        <a:solidFill>
                          <a:srgbClr val="000000"/>
                        </a:solidFill>
                        <a:latin typeface="Perpetua" pitchFamily="18" charset="0"/>
                        <a:cs typeface="Perpetua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 smtClean="0">
                          <a:solidFill>
                            <a:srgbClr val="000000"/>
                          </a:solidFill>
                          <a:latin typeface="Perpetua" pitchFamily="18" charset="0"/>
                          <a:cs typeface="Perpetua" pitchFamily="18" charset="0"/>
                        </a:rPr>
                        <a:t>431.432</a:t>
                      </a:r>
                      <a:endParaRPr lang="zh-CN" altLang="en-US" sz="1800" dirty="0" smtClean="0">
                        <a:solidFill>
                          <a:srgbClr val="000000"/>
                        </a:solidFill>
                        <a:latin typeface="Perpetua" pitchFamily="18" charset="0"/>
                        <a:cs typeface="Perpetua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CFC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mpd="sng">
                      <a:solidFill>
                        <a:srgbClr val="FFFFFF"/>
                      </a:solidFill>
                      <a:prstDash val="solid"/>
                    </a:lnB>
                    <a:solidFill>
                      <a:srgbClr val="F8E9E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 smtClean="0">
                          <a:solidFill>
                            <a:srgbClr val="000000"/>
                          </a:solidFill>
                          <a:latin typeface="Perpetua" pitchFamily="18" charset="0"/>
                          <a:cs typeface="Perpetua" pitchFamily="18" charset="0"/>
                        </a:rPr>
                        <a:t>5.964</a:t>
                      </a:r>
                      <a:endParaRPr lang="zh-CN" altLang="en-US" sz="1800" dirty="0" smtClean="0">
                        <a:solidFill>
                          <a:srgbClr val="000000"/>
                        </a:solidFill>
                        <a:latin typeface="Perpetua" pitchFamily="18" charset="0"/>
                        <a:cs typeface="Perpetua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E7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E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 smtClean="0">
                          <a:solidFill>
                            <a:srgbClr val="000000"/>
                          </a:solidFill>
                          <a:latin typeface="Perpetua" pitchFamily="18" charset="0"/>
                          <a:cs typeface="Perpetua" pitchFamily="18" charset="0"/>
                        </a:rPr>
                        <a:t>6.916</a:t>
                      </a:r>
                      <a:endParaRPr lang="zh-CN" altLang="en-US" sz="1800" dirty="0" smtClean="0">
                        <a:solidFill>
                          <a:srgbClr val="000000"/>
                        </a:solidFill>
                        <a:latin typeface="Perpetua" pitchFamily="18" charset="0"/>
                        <a:cs typeface="Perpetua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E7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E7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E7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E7"/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003300" y="762000"/>
            <a:ext cx="2463800" cy="558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/>
            </a:pPr>
            <a:r>
              <a:rPr lang="en-US" altLang="zh-CN" sz="3995" dirty="0" smtClean="0">
                <a:solidFill>
                  <a:srgbClr val="0000FF"/>
                </a:solidFill>
                <a:latin typeface="Franklin Gothic Book" pitchFamily="18" charset="0"/>
                <a:cs typeface="Franklin Gothic Book" pitchFamily="18" charset="0"/>
              </a:rPr>
              <a:t>H.I.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dirty="0" smtClean="0">
                <a:solidFill>
                  <a:srgbClr val="0000FF"/>
                </a:solidFill>
                <a:latin typeface="Franklin Gothic Book" pitchFamily="18" charset="0"/>
                <a:cs typeface="Franklin Gothic Book" pitchFamily="18" charset="0"/>
              </a:rPr>
              <a:t>Method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304800" y="5702300"/>
            <a:ext cx="84582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/>
            </a:pPr>
            <a:r>
              <a:rPr lang="en-US" altLang="zh-CN" sz="1802" dirty="0" smtClean="0">
                <a:solidFill>
                  <a:srgbClr val="FF0000"/>
                </a:solidFill>
                <a:latin typeface="Perpetua" pitchFamily="18" charset="0"/>
                <a:cs typeface="Perpetua" pitchFamily="18" charset="0"/>
              </a:rPr>
              <a:t>CHECK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0000FF"/>
                </a:solidFill>
                <a:latin typeface="Perpetua" pitchFamily="18" charset="0"/>
                <a:cs typeface="Perpetua" pitchFamily="18" charset="0"/>
              </a:rPr>
              <a:t>∑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0000FF"/>
                </a:solidFill>
                <a:latin typeface="Perpetua" pitchFamily="18" charset="0"/>
                <a:cs typeface="Perpetua" pitchFamily="18" charset="0"/>
              </a:rPr>
              <a:t>B.S-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02" dirty="0" smtClean="0">
                <a:solidFill>
                  <a:srgbClr val="0000FF"/>
                </a:solidFill>
                <a:latin typeface="Perpetua" pitchFamily="18" charset="0"/>
                <a:cs typeface="Perpetua" pitchFamily="18" charset="0"/>
              </a:rPr>
              <a:t>∑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0000FF"/>
                </a:solidFill>
                <a:latin typeface="Perpetua" pitchFamily="18" charset="0"/>
                <a:cs typeface="Perpetua" pitchFamily="18" charset="0"/>
              </a:rPr>
              <a:t>F.S</a:t>
            </a:r>
            <a:r>
              <a:rPr lang="en-US" altLang="zh-CN" sz="1802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=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5.964-6.916=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00421E"/>
                </a:solidFill>
                <a:latin typeface="Perpetua" pitchFamily="18" charset="0"/>
                <a:cs typeface="Perpetua" pitchFamily="18" charset="0"/>
              </a:rPr>
              <a:t>-0.952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802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=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0000FF"/>
                </a:solidFill>
                <a:latin typeface="Perpetua" pitchFamily="18" charset="0"/>
                <a:cs typeface="Perpetua" pitchFamily="18" charset="0"/>
              </a:rPr>
              <a:t>LAST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0000FF"/>
                </a:solidFill>
                <a:latin typeface="Perpetua" pitchFamily="18" charset="0"/>
                <a:cs typeface="Perpetua" pitchFamily="18" charset="0"/>
              </a:rPr>
              <a:t>R.L-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0000FF"/>
                </a:solidFill>
                <a:latin typeface="Perpetua" pitchFamily="18" charset="0"/>
                <a:cs typeface="Perpetua" pitchFamily="18" charset="0"/>
              </a:rPr>
              <a:t>FIRST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0000FF"/>
                </a:solidFill>
                <a:latin typeface="Perpetua" pitchFamily="18" charset="0"/>
                <a:cs typeface="Perpetua" pitchFamily="18" charset="0"/>
              </a:rPr>
              <a:t>R.L</a:t>
            </a:r>
            <a:r>
              <a:rPr lang="en-US" altLang="zh-CN" sz="1802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=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431.432-432.384=-</a:t>
            </a:r>
            <a:r>
              <a:rPr lang="en-US" altLang="zh-CN" sz="1802" dirty="0" smtClean="0">
                <a:solidFill>
                  <a:srgbClr val="004821"/>
                </a:solidFill>
                <a:latin typeface="Perpetua" pitchFamily="18" charset="0"/>
                <a:cs typeface="Perpetua" pitchFamily="18" charset="0"/>
              </a:rPr>
              <a:t>0.952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63500" y="69850"/>
            <a:ext cx="9013825" cy="6692898"/>
          </a:xfrm>
          <a:custGeom>
            <a:avLst/>
            <a:gdLst>
              <a:gd name="connsiteX0" fmla="*/ 0 w 9013825"/>
              <a:gd name="connsiteY0" fmla="*/ 329945 h 6692898"/>
              <a:gd name="connsiteX1" fmla="*/ 329895 w 9013825"/>
              <a:gd name="connsiteY1" fmla="*/ 0 h 6692898"/>
              <a:gd name="connsiteX2" fmla="*/ 329895 w 9013825"/>
              <a:gd name="connsiteY2" fmla="*/ 0 h 6692898"/>
              <a:gd name="connsiteX3" fmla="*/ 329895 w 9013825"/>
              <a:gd name="connsiteY3" fmla="*/ 0 h 6692898"/>
              <a:gd name="connsiteX4" fmla="*/ 8683879 w 9013825"/>
              <a:gd name="connsiteY4" fmla="*/ 0 h 6692898"/>
              <a:gd name="connsiteX5" fmla="*/ 8683879 w 9013825"/>
              <a:gd name="connsiteY5" fmla="*/ 0 h 6692898"/>
              <a:gd name="connsiteX6" fmla="*/ 9013825 w 9013825"/>
              <a:gd name="connsiteY6" fmla="*/ 329945 h 6692898"/>
              <a:gd name="connsiteX7" fmla="*/ 9013825 w 9013825"/>
              <a:gd name="connsiteY7" fmla="*/ 329945 h 6692898"/>
              <a:gd name="connsiteX8" fmla="*/ 9013825 w 9013825"/>
              <a:gd name="connsiteY8" fmla="*/ 329945 h 6692898"/>
              <a:gd name="connsiteX9" fmla="*/ 9013825 w 9013825"/>
              <a:gd name="connsiteY9" fmla="*/ 6363004 h 6692898"/>
              <a:gd name="connsiteX10" fmla="*/ 9013825 w 9013825"/>
              <a:gd name="connsiteY10" fmla="*/ 6363004 h 6692898"/>
              <a:gd name="connsiteX11" fmla="*/ 8683879 w 9013825"/>
              <a:gd name="connsiteY11" fmla="*/ 6692898 h 6692898"/>
              <a:gd name="connsiteX12" fmla="*/ 8683879 w 9013825"/>
              <a:gd name="connsiteY12" fmla="*/ 6692898 h 6692898"/>
              <a:gd name="connsiteX13" fmla="*/ 8683879 w 9013825"/>
              <a:gd name="connsiteY13" fmla="*/ 6692898 h 6692898"/>
              <a:gd name="connsiteX14" fmla="*/ 329895 w 9013825"/>
              <a:gd name="connsiteY14" fmla="*/ 6692898 h 6692898"/>
              <a:gd name="connsiteX15" fmla="*/ 329895 w 9013825"/>
              <a:gd name="connsiteY15" fmla="*/ 6692898 h 6692898"/>
              <a:gd name="connsiteX16" fmla="*/ 0 w 9013825"/>
              <a:gd name="connsiteY16" fmla="*/ 6363004 h 6692898"/>
              <a:gd name="connsiteX17" fmla="*/ 0 w 9013825"/>
              <a:gd name="connsiteY17" fmla="*/ 6363004 h 6692898"/>
              <a:gd name="connsiteX18" fmla="*/ 0 w 9013825"/>
              <a:gd name="connsiteY18" fmla="*/ 329945 h 66928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9013825" h="6692898">
                <a:moveTo>
                  <a:pt x="0" y="329945"/>
                </a:moveTo>
                <a:cubicBezTo>
                  <a:pt x="0" y="147700"/>
                  <a:pt x="147700" y="0"/>
                  <a:pt x="329895" y="0"/>
                </a:cubicBezTo>
                <a:cubicBezTo>
                  <a:pt x="329895" y="0"/>
                  <a:pt x="329895" y="0"/>
                  <a:pt x="329895" y="0"/>
                </a:cubicBezTo>
                <a:lnTo>
                  <a:pt x="329895" y="0"/>
                </a:lnTo>
                <a:lnTo>
                  <a:pt x="8683879" y="0"/>
                </a:lnTo>
                <a:lnTo>
                  <a:pt x="8683879" y="0"/>
                </a:lnTo>
                <a:cubicBezTo>
                  <a:pt x="8866123" y="0"/>
                  <a:pt x="9013825" y="147700"/>
                  <a:pt x="9013825" y="329945"/>
                </a:cubicBezTo>
                <a:cubicBezTo>
                  <a:pt x="9013825" y="329945"/>
                  <a:pt x="9013825" y="329945"/>
                  <a:pt x="9013825" y="329945"/>
                </a:cubicBezTo>
                <a:lnTo>
                  <a:pt x="9013825" y="329945"/>
                </a:lnTo>
                <a:lnTo>
                  <a:pt x="9013825" y="6363004"/>
                </a:lnTo>
                <a:lnTo>
                  <a:pt x="9013825" y="6363004"/>
                </a:lnTo>
                <a:cubicBezTo>
                  <a:pt x="9013825" y="6545198"/>
                  <a:pt x="8866123" y="6692898"/>
                  <a:pt x="8683879" y="6692898"/>
                </a:cubicBezTo>
                <a:cubicBezTo>
                  <a:pt x="8683879" y="6692898"/>
                  <a:pt x="8683879" y="6692898"/>
                  <a:pt x="8683879" y="6692898"/>
                </a:cubicBezTo>
                <a:lnTo>
                  <a:pt x="8683879" y="6692898"/>
                </a:lnTo>
                <a:lnTo>
                  <a:pt x="329895" y="6692898"/>
                </a:lnTo>
                <a:lnTo>
                  <a:pt x="329895" y="6692898"/>
                </a:lnTo>
                <a:cubicBezTo>
                  <a:pt x="147700" y="6692898"/>
                  <a:pt x="0" y="6545198"/>
                  <a:pt x="0" y="6363004"/>
                </a:cubicBezTo>
                <a:cubicBezTo>
                  <a:pt x="0" y="6363004"/>
                  <a:pt x="0" y="6363004"/>
                  <a:pt x="0" y="6363004"/>
                </a:cubicBezTo>
                <a:lnTo>
                  <a:pt x="0" y="329945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57150" y="63500"/>
            <a:ext cx="9026525" cy="6705598"/>
          </a:xfrm>
          <a:custGeom>
            <a:avLst/>
            <a:gdLst>
              <a:gd name="connsiteX0" fmla="*/ 6350 w 9026525"/>
              <a:gd name="connsiteY0" fmla="*/ 336295 h 6705598"/>
              <a:gd name="connsiteX1" fmla="*/ 336245 w 9026525"/>
              <a:gd name="connsiteY1" fmla="*/ 6350 h 6705598"/>
              <a:gd name="connsiteX2" fmla="*/ 336245 w 9026525"/>
              <a:gd name="connsiteY2" fmla="*/ 6350 h 6705598"/>
              <a:gd name="connsiteX3" fmla="*/ 336245 w 9026525"/>
              <a:gd name="connsiteY3" fmla="*/ 6350 h 6705598"/>
              <a:gd name="connsiteX4" fmla="*/ 8690229 w 9026525"/>
              <a:gd name="connsiteY4" fmla="*/ 6350 h 6705598"/>
              <a:gd name="connsiteX5" fmla="*/ 8690229 w 9026525"/>
              <a:gd name="connsiteY5" fmla="*/ 6350 h 6705598"/>
              <a:gd name="connsiteX6" fmla="*/ 9020175 w 9026525"/>
              <a:gd name="connsiteY6" fmla="*/ 336295 h 6705598"/>
              <a:gd name="connsiteX7" fmla="*/ 9020175 w 9026525"/>
              <a:gd name="connsiteY7" fmla="*/ 336295 h 6705598"/>
              <a:gd name="connsiteX8" fmla="*/ 9020175 w 9026525"/>
              <a:gd name="connsiteY8" fmla="*/ 336295 h 6705598"/>
              <a:gd name="connsiteX9" fmla="*/ 9020175 w 9026525"/>
              <a:gd name="connsiteY9" fmla="*/ 6369354 h 6705598"/>
              <a:gd name="connsiteX10" fmla="*/ 9020175 w 9026525"/>
              <a:gd name="connsiteY10" fmla="*/ 6369354 h 6705598"/>
              <a:gd name="connsiteX11" fmla="*/ 8690229 w 9026525"/>
              <a:gd name="connsiteY11" fmla="*/ 6699248 h 6705598"/>
              <a:gd name="connsiteX12" fmla="*/ 8690229 w 9026525"/>
              <a:gd name="connsiteY12" fmla="*/ 6699248 h 6705598"/>
              <a:gd name="connsiteX13" fmla="*/ 8690229 w 9026525"/>
              <a:gd name="connsiteY13" fmla="*/ 6699248 h 6705598"/>
              <a:gd name="connsiteX14" fmla="*/ 336245 w 9026525"/>
              <a:gd name="connsiteY14" fmla="*/ 6699248 h 6705598"/>
              <a:gd name="connsiteX15" fmla="*/ 336245 w 9026525"/>
              <a:gd name="connsiteY15" fmla="*/ 6699248 h 6705598"/>
              <a:gd name="connsiteX16" fmla="*/ 6350 w 9026525"/>
              <a:gd name="connsiteY16" fmla="*/ 6369354 h 6705598"/>
              <a:gd name="connsiteX17" fmla="*/ 6350 w 9026525"/>
              <a:gd name="connsiteY17" fmla="*/ 6369354 h 6705598"/>
              <a:gd name="connsiteX18" fmla="*/ 6350 w 9026525"/>
              <a:gd name="connsiteY18" fmla="*/ 336295 h 67055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9026525" h="6705598">
                <a:moveTo>
                  <a:pt x="6350" y="336295"/>
                </a:moveTo>
                <a:cubicBezTo>
                  <a:pt x="6350" y="154050"/>
                  <a:pt x="154050" y="6350"/>
                  <a:pt x="336245" y="6350"/>
                </a:cubicBezTo>
                <a:cubicBezTo>
                  <a:pt x="336245" y="6350"/>
                  <a:pt x="336245" y="6350"/>
                  <a:pt x="336245" y="6350"/>
                </a:cubicBezTo>
                <a:lnTo>
                  <a:pt x="336245" y="6350"/>
                </a:lnTo>
                <a:lnTo>
                  <a:pt x="8690229" y="6350"/>
                </a:lnTo>
                <a:lnTo>
                  <a:pt x="8690229" y="6350"/>
                </a:lnTo>
                <a:cubicBezTo>
                  <a:pt x="8872473" y="6350"/>
                  <a:pt x="9020175" y="154050"/>
                  <a:pt x="9020175" y="336295"/>
                </a:cubicBezTo>
                <a:cubicBezTo>
                  <a:pt x="9020175" y="336295"/>
                  <a:pt x="9020175" y="336295"/>
                  <a:pt x="9020175" y="336295"/>
                </a:cubicBezTo>
                <a:lnTo>
                  <a:pt x="9020175" y="336295"/>
                </a:lnTo>
                <a:lnTo>
                  <a:pt x="9020175" y="6369354"/>
                </a:lnTo>
                <a:lnTo>
                  <a:pt x="9020175" y="6369354"/>
                </a:lnTo>
                <a:cubicBezTo>
                  <a:pt x="9020175" y="6551548"/>
                  <a:pt x="8872473" y="6699248"/>
                  <a:pt x="8690229" y="6699248"/>
                </a:cubicBezTo>
                <a:cubicBezTo>
                  <a:pt x="8690229" y="6699248"/>
                  <a:pt x="8690229" y="6699248"/>
                  <a:pt x="8690229" y="6699248"/>
                </a:cubicBezTo>
                <a:lnTo>
                  <a:pt x="8690229" y="6699248"/>
                </a:lnTo>
                <a:lnTo>
                  <a:pt x="336245" y="6699248"/>
                </a:lnTo>
                <a:lnTo>
                  <a:pt x="336245" y="6699248"/>
                </a:lnTo>
                <a:cubicBezTo>
                  <a:pt x="154050" y="6699248"/>
                  <a:pt x="6350" y="6551548"/>
                  <a:pt x="6350" y="6369354"/>
                </a:cubicBezTo>
                <a:cubicBezTo>
                  <a:pt x="6350" y="6369354"/>
                  <a:pt x="6350" y="6369354"/>
                  <a:pt x="6350" y="6369354"/>
                </a:cubicBezTo>
                <a:lnTo>
                  <a:pt x="6350" y="336295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7100" y="2120900"/>
            <a:ext cx="457200" cy="317500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2628900"/>
            <a:ext cx="457200" cy="241300"/>
          </a:xfrm>
          <a:prstGeom prst="rect">
            <a:avLst/>
          </a:prstGeom>
          <a:noFill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57400" y="2908300"/>
            <a:ext cx="520700" cy="254000"/>
          </a:xfrm>
          <a:prstGeom prst="rect">
            <a:avLst/>
          </a:prstGeom>
          <a:noFill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00400" y="3340100"/>
            <a:ext cx="381000" cy="190500"/>
          </a:xfrm>
          <a:prstGeom prst="rect">
            <a:avLst/>
          </a:prstGeom>
          <a:noFill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33600" y="3619500"/>
            <a:ext cx="1384300" cy="838200"/>
          </a:xfrm>
          <a:prstGeom prst="rect">
            <a:avLst/>
          </a:prstGeom>
          <a:noFill/>
        </p:spPr>
      </p:pic>
      <p:graphicFrame>
        <p:nvGraphicFramePr>
          <p:cNvPr id="12" name="表格 4"/>
          <p:cNvGraphicFramePr>
            <a:graphicFrameLocks noGrp="1"/>
          </p:cNvGraphicFramePr>
          <p:nvPr/>
        </p:nvGraphicFramePr>
        <p:xfrm>
          <a:off x="314325" y="1571625"/>
          <a:ext cx="8686926" cy="3870956"/>
        </p:xfrm>
        <a:graphic>
          <a:graphicData uri="http://schemas.openxmlformats.org/drawingml/2006/table">
            <a:tbl>
              <a:tblPr/>
              <a:tblGrid>
                <a:gridCol w="1085850"/>
                <a:gridCol w="1085850"/>
                <a:gridCol w="1085850"/>
                <a:gridCol w="928751"/>
                <a:gridCol w="928623"/>
                <a:gridCol w="1000125"/>
                <a:gridCol w="1357376"/>
                <a:gridCol w="1214501"/>
              </a:tblGrid>
              <a:tr h="370839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b="1" dirty="0" smtClean="0">
                          <a:solidFill>
                            <a:srgbClr val="FFFFFF"/>
                          </a:solidFill>
                          <a:latin typeface="Perpetua" pitchFamily="18" charset="0"/>
                          <a:cs typeface="Perpetua" pitchFamily="18" charset="0"/>
                        </a:rPr>
                        <a:t>Station</a:t>
                      </a:r>
                      <a:endParaRPr lang="zh-CN" altLang="en-US" sz="1800" b="1" dirty="0" smtClean="0">
                        <a:solidFill>
                          <a:srgbClr val="FFFFFF"/>
                        </a:solidFill>
                        <a:latin typeface="Perpetua" pitchFamily="18" charset="0"/>
                        <a:cs typeface="Perpetua" pitchFamily="18" charset="0"/>
                      </a:endParaRPr>
                    </a:p>
                  </a:txBody>
                  <a:tcPr>
                    <a:lnL w="0" cmpd="sng">
                      <a:solidFill>
                        <a:srgbClr val="FFFFFF"/>
                      </a:solidFill>
                      <a:prstDash val="soli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mpd="sng">
                      <a:solidFill>
                        <a:srgbClr val="FFFFFF"/>
                      </a:solidFill>
                      <a:prstDash val="solid"/>
                    </a:lnT>
                    <a:lnB w="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481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b="1" dirty="0" smtClean="0">
                          <a:solidFill>
                            <a:srgbClr val="FFFFFF"/>
                          </a:solidFill>
                          <a:latin typeface="Perpetua" pitchFamily="18" charset="0"/>
                          <a:cs typeface="Perpetua" pitchFamily="18" charset="0"/>
                        </a:rPr>
                        <a:t>B.S</a:t>
                      </a:r>
                      <a:endParaRPr lang="zh-CN" altLang="en-US" sz="1800" b="1" dirty="0" smtClean="0">
                        <a:solidFill>
                          <a:srgbClr val="FFFFFF"/>
                        </a:solidFill>
                        <a:latin typeface="Perpetua" pitchFamily="18" charset="0"/>
                        <a:cs typeface="Perpetua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481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b="1" dirty="0" smtClean="0">
                          <a:solidFill>
                            <a:srgbClr val="FFFFFF"/>
                          </a:solidFill>
                          <a:latin typeface="Perpetua" pitchFamily="18" charset="0"/>
                          <a:cs typeface="Perpetua" pitchFamily="18" charset="0"/>
                        </a:rPr>
                        <a:t>I.S</a:t>
                      </a:r>
                      <a:endParaRPr lang="zh-CN" altLang="en-US" sz="1800" b="1" dirty="0" smtClean="0">
                        <a:solidFill>
                          <a:srgbClr val="FFFFFF"/>
                        </a:solidFill>
                        <a:latin typeface="Perpetua" pitchFamily="18" charset="0"/>
                        <a:cs typeface="Perpetua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481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b="1" dirty="0" smtClean="0">
                          <a:solidFill>
                            <a:srgbClr val="FFFFFF"/>
                          </a:solidFill>
                          <a:latin typeface="Perpetua" pitchFamily="18" charset="0"/>
                          <a:cs typeface="Perpetua" pitchFamily="18" charset="0"/>
                        </a:rPr>
                        <a:t>F.S</a:t>
                      </a:r>
                      <a:endParaRPr lang="zh-CN" altLang="en-US" sz="1800" b="1" dirty="0" smtClean="0">
                        <a:solidFill>
                          <a:srgbClr val="FFFFFF"/>
                        </a:solidFill>
                        <a:latin typeface="Perpetua" pitchFamily="18" charset="0"/>
                        <a:cs typeface="Perpetua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481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b="1" dirty="0" smtClean="0">
                          <a:solidFill>
                            <a:srgbClr val="FFFFFF"/>
                          </a:solidFill>
                          <a:latin typeface="Perpetua" pitchFamily="18" charset="0"/>
                          <a:cs typeface="Perpetua" pitchFamily="18" charset="0"/>
                        </a:rPr>
                        <a:t>Rise</a:t>
                      </a:r>
                      <a:endParaRPr lang="zh-CN" altLang="en-US" sz="1800" b="1" dirty="0" smtClean="0">
                        <a:solidFill>
                          <a:srgbClr val="FFFFFF"/>
                        </a:solidFill>
                        <a:latin typeface="Perpetua" pitchFamily="18" charset="0"/>
                        <a:cs typeface="Perpetua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481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b="1" dirty="0" smtClean="0">
                          <a:solidFill>
                            <a:srgbClr val="FFFFFF"/>
                          </a:solidFill>
                          <a:latin typeface="Perpetua" pitchFamily="18" charset="0"/>
                          <a:cs typeface="Perpetua" pitchFamily="18" charset="0"/>
                        </a:rPr>
                        <a:t>Fall</a:t>
                      </a:r>
                      <a:endParaRPr lang="zh-CN" altLang="en-US" sz="1800" b="1" dirty="0" smtClean="0">
                        <a:solidFill>
                          <a:srgbClr val="FFFFFF"/>
                        </a:solidFill>
                        <a:latin typeface="Perpetua" pitchFamily="18" charset="0"/>
                        <a:cs typeface="Perpetua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481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b="1" dirty="0" smtClean="0">
                          <a:solidFill>
                            <a:srgbClr val="FFFFFF"/>
                          </a:solidFill>
                          <a:latin typeface="Perpetua" pitchFamily="18" charset="0"/>
                          <a:cs typeface="Perpetua" pitchFamily="18" charset="0"/>
                        </a:rPr>
                        <a:t>RL</a:t>
                      </a:r>
                      <a:endParaRPr lang="zh-CN" altLang="en-US" sz="1800" b="1" dirty="0" smtClean="0">
                        <a:solidFill>
                          <a:srgbClr val="FFFFFF"/>
                        </a:solidFill>
                        <a:latin typeface="Perpetua" pitchFamily="18" charset="0"/>
                        <a:cs typeface="Perpetua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481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rgbClr val="FFFFFF"/>
                          </a:solidFill>
                          <a:latin typeface="Perpetua" pitchFamily="18" charset="0"/>
                          <a:cs typeface="Perpetua" pitchFamily="18" charset="0"/>
                        </a:rPr>
                        <a:t>REMARKS</a:t>
                      </a:r>
                      <a:endParaRPr lang="zh-CN" altLang="en-US" sz="1800" b="1" dirty="0" smtClean="0">
                        <a:solidFill>
                          <a:srgbClr val="FFFFFF"/>
                        </a:solidFill>
                        <a:latin typeface="Perpetua" pitchFamily="18" charset="0"/>
                        <a:cs typeface="Perpetua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mpd="sng">
                      <a:solidFill>
                        <a:srgbClr val="FFFFFF"/>
                      </a:solidFill>
                      <a:prstDash val="soli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4817"/>
                    </a:solidFill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 smtClean="0">
                          <a:solidFill>
                            <a:srgbClr val="000000"/>
                          </a:solidFill>
                          <a:latin typeface="Perpetua" pitchFamily="18" charset="0"/>
                          <a:cs typeface="Perpetua" pitchFamily="18" charset="0"/>
                        </a:rPr>
                        <a:t>1</a:t>
                      </a:r>
                      <a:endParaRPr lang="zh-CN" altLang="en-US" sz="1800" dirty="0" smtClean="0">
                        <a:solidFill>
                          <a:srgbClr val="000000"/>
                        </a:solidFill>
                        <a:latin typeface="Perpetua" pitchFamily="18" charset="0"/>
                        <a:cs typeface="Perpetua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 smtClean="0">
                          <a:solidFill>
                            <a:srgbClr val="000000"/>
                          </a:solidFill>
                          <a:latin typeface="Perpetua" pitchFamily="18" charset="0"/>
                          <a:cs typeface="Perpetua" pitchFamily="18" charset="0"/>
                        </a:rPr>
                        <a:t>2.228</a:t>
                      </a:r>
                      <a:endParaRPr lang="zh-CN" altLang="en-US" sz="1800" dirty="0" smtClean="0">
                        <a:solidFill>
                          <a:srgbClr val="000000"/>
                        </a:solidFill>
                        <a:latin typeface="Perpetua" pitchFamily="18" charset="0"/>
                        <a:cs typeface="Perpetua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 smtClean="0">
                          <a:solidFill>
                            <a:srgbClr val="000000"/>
                          </a:solidFill>
                          <a:latin typeface="Perpetua" pitchFamily="18" charset="0"/>
                          <a:cs typeface="Perpetua" pitchFamily="18" charset="0"/>
                        </a:rPr>
                        <a:t>432.384M</a:t>
                      </a:r>
                      <a:endParaRPr lang="zh-CN" altLang="en-US" sz="1800" dirty="0" smtClean="0">
                        <a:solidFill>
                          <a:srgbClr val="000000"/>
                        </a:solidFill>
                        <a:latin typeface="Perpetua" pitchFamily="18" charset="0"/>
                        <a:cs typeface="Perpetua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 smtClean="0">
                          <a:solidFill>
                            <a:srgbClr val="000000"/>
                          </a:solidFill>
                          <a:latin typeface="Perpetua" pitchFamily="18" charset="0"/>
                          <a:cs typeface="Perpetua" pitchFamily="18" charset="0"/>
                        </a:rPr>
                        <a:t>B.M.</a:t>
                      </a:r>
                      <a:endParaRPr lang="zh-CN" altLang="en-US" sz="1800" dirty="0" smtClean="0">
                        <a:solidFill>
                          <a:srgbClr val="000000"/>
                        </a:solidFill>
                        <a:latin typeface="Perpetua" pitchFamily="18" charset="0"/>
                        <a:cs typeface="Perpetua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CFC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i="1" dirty="0" smtClean="0">
                          <a:solidFill>
                            <a:srgbClr val="000000"/>
                          </a:solidFill>
                          <a:latin typeface="Perpetua" pitchFamily="18" charset="0"/>
                          <a:cs typeface="Perpetua" pitchFamily="18" charset="0"/>
                        </a:rPr>
                        <a:t>2</a:t>
                      </a:r>
                      <a:endParaRPr lang="zh-CN" altLang="en-US" sz="1800" i="1" dirty="0" smtClean="0">
                        <a:solidFill>
                          <a:srgbClr val="000000"/>
                        </a:solidFill>
                        <a:latin typeface="Perpetua" pitchFamily="18" charset="0"/>
                        <a:cs typeface="Perpetua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E7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E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 smtClean="0">
                          <a:solidFill>
                            <a:srgbClr val="000000"/>
                          </a:solidFill>
                          <a:latin typeface="Perpetua" pitchFamily="18" charset="0"/>
                          <a:cs typeface="Perpetua" pitchFamily="18" charset="0"/>
                        </a:rPr>
                        <a:t>1.606</a:t>
                      </a:r>
                      <a:endParaRPr lang="zh-CN" altLang="en-US" sz="1800" dirty="0" smtClean="0">
                        <a:solidFill>
                          <a:srgbClr val="000000"/>
                        </a:solidFill>
                        <a:latin typeface="Perpetua" pitchFamily="18" charset="0"/>
                        <a:cs typeface="Perpetua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E7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E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 smtClean="0">
                          <a:solidFill>
                            <a:srgbClr val="000000"/>
                          </a:solidFill>
                          <a:latin typeface="Perpetua" pitchFamily="18" charset="0"/>
                          <a:cs typeface="Perpetua" pitchFamily="18" charset="0"/>
                        </a:rPr>
                        <a:t>0.622</a:t>
                      </a:r>
                      <a:endParaRPr lang="zh-CN" altLang="en-US" sz="1800" dirty="0" smtClean="0">
                        <a:solidFill>
                          <a:srgbClr val="000000"/>
                        </a:solidFill>
                        <a:latin typeface="Perpetua" pitchFamily="18" charset="0"/>
                        <a:cs typeface="Perpetua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E7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E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 smtClean="0">
                          <a:solidFill>
                            <a:srgbClr val="000000"/>
                          </a:solidFill>
                          <a:latin typeface="Perpetua" pitchFamily="18" charset="0"/>
                          <a:cs typeface="Perpetua" pitchFamily="18" charset="0"/>
                        </a:rPr>
                        <a:t>433.006</a:t>
                      </a:r>
                      <a:endParaRPr lang="zh-CN" altLang="en-US" sz="1800" dirty="0" smtClean="0">
                        <a:solidFill>
                          <a:srgbClr val="000000"/>
                        </a:solidFill>
                        <a:latin typeface="Perpetua" pitchFamily="18" charset="0"/>
                        <a:cs typeface="Perpetua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E7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E7"/>
                    </a:solidFill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 smtClean="0">
                          <a:solidFill>
                            <a:srgbClr val="000000"/>
                          </a:solidFill>
                          <a:latin typeface="Perpetua" pitchFamily="18" charset="0"/>
                          <a:cs typeface="Perpetua" pitchFamily="18" charset="0"/>
                        </a:rPr>
                        <a:t>3</a:t>
                      </a:r>
                      <a:endParaRPr lang="zh-CN" altLang="en-US" sz="1800" dirty="0" smtClean="0">
                        <a:solidFill>
                          <a:srgbClr val="000000"/>
                        </a:solidFill>
                        <a:latin typeface="Perpetua" pitchFamily="18" charset="0"/>
                        <a:cs typeface="Perpetua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 smtClean="0">
                          <a:solidFill>
                            <a:srgbClr val="000000"/>
                          </a:solidFill>
                          <a:latin typeface="Perpetua" pitchFamily="18" charset="0"/>
                          <a:cs typeface="Perpetua" pitchFamily="18" charset="0"/>
                        </a:rPr>
                        <a:t>2.090</a:t>
                      </a:r>
                      <a:endParaRPr lang="zh-CN" altLang="en-US" sz="1800" dirty="0" smtClean="0">
                        <a:solidFill>
                          <a:srgbClr val="000000"/>
                        </a:solidFill>
                        <a:latin typeface="Perpetua" pitchFamily="18" charset="0"/>
                        <a:cs typeface="Perpetua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 smtClean="0">
                          <a:solidFill>
                            <a:srgbClr val="000000"/>
                          </a:solidFill>
                          <a:latin typeface="Perpetua" pitchFamily="18" charset="0"/>
                          <a:cs typeface="Perpetua" pitchFamily="18" charset="0"/>
                        </a:rPr>
                        <a:t>0.988</a:t>
                      </a:r>
                      <a:endParaRPr lang="zh-CN" altLang="en-US" sz="1800" dirty="0" smtClean="0">
                        <a:solidFill>
                          <a:srgbClr val="000000"/>
                        </a:solidFill>
                        <a:latin typeface="Perpetua" pitchFamily="18" charset="0"/>
                        <a:cs typeface="Perpetua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 smtClean="0">
                          <a:solidFill>
                            <a:srgbClr val="000000"/>
                          </a:solidFill>
                          <a:latin typeface="Perpetua" pitchFamily="18" charset="0"/>
                          <a:cs typeface="Perpetua" pitchFamily="18" charset="0"/>
                        </a:rPr>
                        <a:t>0.618</a:t>
                      </a:r>
                      <a:endParaRPr lang="zh-CN" altLang="en-US" sz="1800" dirty="0" smtClean="0">
                        <a:solidFill>
                          <a:srgbClr val="000000"/>
                        </a:solidFill>
                        <a:latin typeface="Perpetua" pitchFamily="18" charset="0"/>
                        <a:cs typeface="Perpetua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 smtClean="0">
                          <a:solidFill>
                            <a:srgbClr val="000000"/>
                          </a:solidFill>
                          <a:latin typeface="Perpetua" pitchFamily="18" charset="0"/>
                          <a:cs typeface="Perpetua" pitchFamily="18" charset="0"/>
                        </a:rPr>
                        <a:t>433.624</a:t>
                      </a:r>
                      <a:endParaRPr lang="zh-CN" altLang="en-US" sz="1800" dirty="0" smtClean="0">
                        <a:solidFill>
                          <a:srgbClr val="000000"/>
                        </a:solidFill>
                        <a:latin typeface="Perpetua" pitchFamily="18" charset="0"/>
                        <a:cs typeface="Perpetua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dirty="0" smtClean="0">
                          <a:solidFill>
                            <a:srgbClr val="000000"/>
                          </a:solidFill>
                          <a:latin typeface="Perpetua" pitchFamily="18" charset="0"/>
                          <a:cs typeface="Perpetua" pitchFamily="18" charset="0"/>
                        </a:rPr>
                        <a:t>RD</a:t>
                      </a:r>
                      <a:endParaRPr lang="zh-CN" altLang="en-US" sz="1200" dirty="0" smtClean="0">
                        <a:solidFill>
                          <a:srgbClr val="000000"/>
                        </a:solidFill>
                        <a:latin typeface="Perpetua" pitchFamily="18" charset="0"/>
                        <a:cs typeface="Perpetua" pitchFamily="18" charset="0"/>
                      </a:endParaRPr>
                    </a:p>
                    <a:p>
                      <a:pPr algn="l"/>
                      <a:r>
                        <a:rPr lang="en-US" altLang="zh-CN" sz="1800" dirty="0" smtClean="0">
                          <a:solidFill>
                            <a:srgbClr val="000000"/>
                          </a:solidFill>
                          <a:latin typeface="Perpetua" pitchFamily="18" charset="0"/>
                          <a:cs typeface="Perpetua" pitchFamily="18" charset="0"/>
                        </a:rPr>
                        <a:t>3C.P.</a:t>
                      </a:r>
                      <a:endParaRPr lang="zh-CN" altLang="en-US" sz="1800" dirty="0" smtClean="0">
                        <a:solidFill>
                          <a:srgbClr val="000000"/>
                        </a:solidFill>
                        <a:latin typeface="Perpetua" pitchFamily="18" charset="0"/>
                        <a:cs typeface="Perpetua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CFCC"/>
                    </a:solidFill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 smtClean="0">
                          <a:solidFill>
                            <a:srgbClr val="000000"/>
                          </a:solidFill>
                          <a:latin typeface="Perpetua" pitchFamily="18" charset="0"/>
                          <a:cs typeface="Perpetua" pitchFamily="18" charset="0"/>
                        </a:rPr>
                        <a:t>4</a:t>
                      </a:r>
                      <a:endParaRPr lang="zh-CN" altLang="en-US" sz="1800" dirty="0" smtClean="0">
                        <a:solidFill>
                          <a:srgbClr val="000000"/>
                        </a:solidFill>
                        <a:latin typeface="Perpetua" pitchFamily="18" charset="0"/>
                        <a:cs typeface="Perpetua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E7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E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 smtClean="0">
                          <a:solidFill>
                            <a:srgbClr val="000000"/>
                          </a:solidFill>
                          <a:latin typeface="Perpetua" pitchFamily="18" charset="0"/>
                          <a:cs typeface="Perpetua" pitchFamily="18" charset="0"/>
                        </a:rPr>
                        <a:t>2.864</a:t>
                      </a:r>
                      <a:endParaRPr lang="zh-CN" altLang="en-US" sz="1800" dirty="0" smtClean="0">
                        <a:solidFill>
                          <a:srgbClr val="000000"/>
                        </a:solidFill>
                        <a:latin typeface="Perpetua" pitchFamily="18" charset="0"/>
                        <a:cs typeface="Perpetua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E7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E7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E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 smtClean="0">
                          <a:solidFill>
                            <a:srgbClr val="000000"/>
                          </a:solidFill>
                          <a:latin typeface="Perpetua" pitchFamily="18" charset="0"/>
                          <a:cs typeface="Perpetua" pitchFamily="18" charset="0"/>
                        </a:rPr>
                        <a:t>0.774</a:t>
                      </a:r>
                      <a:endParaRPr lang="zh-CN" altLang="en-US" sz="1800" dirty="0" smtClean="0">
                        <a:solidFill>
                          <a:srgbClr val="000000"/>
                        </a:solidFill>
                        <a:latin typeface="Perpetua" pitchFamily="18" charset="0"/>
                        <a:cs typeface="Perpetua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E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 smtClean="0">
                          <a:solidFill>
                            <a:srgbClr val="000000"/>
                          </a:solidFill>
                          <a:latin typeface="Perpetua" pitchFamily="18" charset="0"/>
                          <a:cs typeface="Perpetua" pitchFamily="18" charset="0"/>
                        </a:rPr>
                        <a:t>432.850</a:t>
                      </a:r>
                      <a:endParaRPr lang="zh-CN" altLang="en-US" sz="1800" dirty="0" smtClean="0">
                        <a:solidFill>
                          <a:srgbClr val="000000"/>
                        </a:solidFill>
                        <a:latin typeface="Perpetua" pitchFamily="18" charset="0"/>
                        <a:cs typeface="Perpetua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E7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E7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 smtClean="0">
                          <a:solidFill>
                            <a:srgbClr val="000000"/>
                          </a:solidFill>
                          <a:latin typeface="Perpetua" pitchFamily="18" charset="0"/>
                          <a:cs typeface="Perpetua" pitchFamily="18" charset="0"/>
                        </a:rPr>
                        <a:t>5</a:t>
                      </a:r>
                      <a:endParaRPr lang="zh-CN" altLang="en-US" sz="1800" dirty="0" smtClean="0">
                        <a:solidFill>
                          <a:srgbClr val="000000"/>
                        </a:solidFill>
                        <a:latin typeface="Perpetua" pitchFamily="18" charset="0"/>
                        <a:cs typeface="Perpetua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 smtClean="0">
                          <a:solidFill>
                            <a:srgbClr val="000000"/>
                          </a:solidFill>
                          <a:latin typeface="Perpetua" pitchFamily="18" charset="0"/>
                          <a:cs typeface="Perpetua" pitchFamily="18" charset="0"/>
                        </a:rPr>
                        <a:t>0.602</a:t>
                      </a:r>
                      <a:endParaRPr lang="zh-CN" altLang="en-US" sz="1800" dirty="0" smtClean="0">
                        <a:solidFill>
                          <a:srgbClr val="000000"/>
                        </a:solidFill>
                        <a:latin typeface="Perpetua" pitchFamily="18" charset="0"/>
                        <a:cs typeface="Perpetua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 smtClean="0">
                          <a:solidFill>
                            <a:srgbClr val="000000"/>
                          </a:solidFill>
                          <a:latin typeface="Perpetua" pitchFamily="18" charset="0"/>
                          <a:cs typeface="Perpetua" pitchFamily="18" charset="0"/>
                        </a:rPr>
                        <a:t>1.262</a:t>
                      </a:r>
                      <a:endParaRPr lang="zh-CN" altLang="en-US" sz="1800" dirty="0" smtClean="0">
                        <a:solidFill>
                          <a:srgbClr val="000000"/>
                        </a:solidFill>
                        <a:latin typeface="Perpetua" pitchFamily="18" charset="0"/>
                        <a:cs typeface="Perpetua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 smtClean="0">
                          <a:solidFill>
                            <a:srgbClr val="000000"/>
                          </a:solidFill>
                          <a:latin typeface="Perpetua" pitchFamily="18" charset="0"/>
                          <a:cs typeface="Perpetua" pitchFamily="18" charset="0"/>
                        </a:rPr>
                        <a:t>1.602</a:t>
                      </a:r>
                      <a:endParaRPr lang="zh-CN" altLang="en-US" sz="1800" dirty="0" smtClean="0">
                        <a:solidFill>
                          <a:srgbClr val="000000"/>
                        </a:solidFill>
                        <a:latin typeface="Perpetua" pitchFamily="18" charset="0"/>
                        <a:cs typeface="Perpetua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 smtClean="0">
                          <a:solidFill>
                            <a:srgbClr val="000000"/>
                          </a:solidFill>
                          <a:latin typeface="Perpetua" pitchFamily="18" charset="0"/>
                          <a:cs typeface="Perpetua" pitchFamily="18" charset="0"/>
                        </a:rPr>
                        <a:t>434.452</a:t>
                      </a:r>
                      <a:endParaRPr lang="zh-CN" altLang="en-US" sz="1800" dirty="0" smtClean="0">
                        <a:solidFill>
                          <a:srgbClr val="000000"/>
                        </a:solidFill>
                        <a:latin typeface="Perpetua" pitchFamily="18" charset="0"/>
                        <a:cs typeface="Perpetua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dirty="0" smtClean="0">
                          <a:solidFill>
                            <a:srgbClr val="000000"/>
                          </a:solidFill>
                          <a:latin typeface="Perpetua" pitchFamily="18" charset="0"/>
                          <a:cs typeface="Perpetua" pitchFamily="18" charset="0"/>
                        </a:rPr>
                        <a:t>TH</a:t>
                      </a:r>
                      <a:endParaRPr lang="zh-CN" altLang="en-US" sz="1200" dirty="0" smtClean="0">
                        <a:solidFill>
                          <a:srgbClr val="000000"/>
                        </a:solidFill>
                        <a:latin typeface="Perpetua" pitchFamily="18" charset="0"/>
                        <a:cs typeface="Perpetua" pitchFamily="18" charset="0"/>
                      </a:endParaRPr>
                    </a:p>
                    <a:p>
                      <a:pPr algn="l"/>
                      <a:r>
                        <a:rPr lang="en-US" altLang="zh-CN" sz="1800" dirty="0" smtClean="0">
                          <a:solidFill>
                            <a:srgbClr val="000000"/>
                          </a:solidFill>
                          <a:latin typeface="Perpetua" pitchFamily="18" charset="0"/>
                          <a:cs typeface="Perpetua" pitchFamily="18" charset="0"/>
                        </a:rPr>
                        <a:t>6C.P</a:t>
                      </a:r>
                      <a:endParaRPr lang="zh-CN" altLang="en-US" sz="1800" dirty="0" smtClean="0">
                        <a:solidFill>
                          <a:srgbClr val="000000"/>
                        </a:solidFill>
                        <a:latin typeface="Perpetua" pitchFamily="18" charset="0"/>
                        <a:cs typeface="Perpetua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CFCC"/>
                    </a:solidFill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 smtClean="0">
                          <a:solidFill>
                            <a:srgbClr val="000000"/>
                          </a:solidFill>
                          <a:latin typeface="Perpetua" pitchFamily="18" charset="0"/>
                          <a:cs typeface="Perpetua" pitchFamily="18" charset="0"/>
                        </a:rPr>
                        <a:t>6</a:t>
                      </a:r>
                      <a:endParaRPr lang="zh-CN" altLang="en-US" sz="1800" dirty="0" smtClean="0">
                        <a:solidFill>
                          <a:srgbClr val="000000"/>
                        </a:solidFill>
                        <a:latin typeface="Perpetua" pitchFamily="18" charset="0"/>
                        <a:cs typeface="Perpetua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E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 smtClean="0">
                          <a:solidFill>
                            <a:srgbClr val="000000"/>
                          </a:solidFill>
                          <a:latin typeface="Perpetua" pitchFamily="18" charset="0"/>
                          <a:cs typeface="Perpetua" pitchFamily="18" charset="0"/>
                        </a:rPr>
                        <a:t>1.044</a:t>
                      </a:r>
                      <a:endParaRPr lang="zh-CN" altLang="en-US" sz="1800" dirty="0" smtClean="0">
                        <a:solidFill>
                          <a:srgbClr val="000000"/>
                        </a:solidFill>
                        <a:latin typeface="Perpetua" pitchFamily="18" charset="0"/>
                        <a:cs typeface="Perpetua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E7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E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 smtClean="0">
                          <a:solidFill>
                            <a:srgbClr val="000000"/>
                          </a:solidFill>
                          <a:latin typeface="Perpetua" pitchFamily="18" charset="0"/>
                          <a:cs typeface="Perpetua" pitchFamily="18" charset="0"/>
                        </a:rPr>
                        <a:t>1.982</a:t>
                      </a:r>
                      <a:endParaRPr lang="zh-CN" altLang="en-US" sz="1800" dirty="0" smtClean="0">
                        <a:solidFill>
                          <a:srgbClr val="000000"/>
                        </a:solidFill>
                        <a:latin typeface="Perpetua" pitchFamily="18" charset="0"/>
                        <a:cs typeface="Perpetua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E7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E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 smtClean="0">
                          <a:solidFill>
                            <a:srgbClr val="000000"/>
                          </a:solidFill>
                          <a:latin typeface="Perpetua" pitchFamily="18" charset="0"/>
                          <a:cs typeface="Perpetua" pitchFamily="18" charset="0"/>
                        </a:rPr>
                        <a:t>1.38</a:t>
                      </a:r>
                      <a:endParaRPr lang="zh-CN" altLang="en-US" sz="1800" dirty="0" smtClean="0">
                        <a:solidFill>
                          <a:srgbClr val="000000"/>
                        </a:solidFill>
                        <a:latin typeface="Perpetua" pitchFamily="18" charset="0"/>
                        <a:cs typeface="Perpetua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E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 smtClean="0">
                          <a:solidFill>
                            <a:srgbClr val="000000"/>
                          </a:solidFill>
                          <a:latin typeface="Perpetua" pitchFamily="18" charset="0"/>
                          <a:cs typeface="Perpetua" pitchFamily="18" charset="0"/>
                        </a:rPr>
                        <a:t>433.072</a:t>
                      </a:r>
                      <a:endParaRPr lang="zh-CN" altLang="en-US" sz="1800" dirty="0" smtClean="0">
                        <a:solidFill>
                          <a:srgbClr val="000000"/>
                        </a:solidFill>
                        <a:latin typeface="Perpetua" pitchFamily="18" charset="0"/>
                        <a:cs typeface="Perpetua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E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dirty="0" smtClean="0">
                          <a:solidFill>
                            <a:srgbClr val="000000"/>
                          </a:solidFill>
                          <a:latin typeface="Perpetua" pitchFamily="18" charset="0"/>
                          <a:cs typeface="Perpetua" pitchFamily="18" charset="0"/>
                        </a:rPr>
                        <a:t>TH</a:t>
                      </a:r>
                      <a:endParaRPr lang="zh-CN" altLang="en-US" sz="1200" dirty="0" smtClean="0">
                        <a:solidFill>
                          <a:srgbClr val="000000"/>
                        </a:solidFill>
                        <a:latin typeface="Perpetua" pitchFamily="18" charset="0"/>
                        <a:cs typeface="Perpetua" pitchFamily="18" charset="0"/>
                      </a:endParaRPr>
                    </a:p>
                    <a:p>
                      <a:pPr algn="l"/>
                      <a:r>
                        <a:rPr lang="en-US" altLang="zh-CN" sz="1800" dirty="0" smtClean="0">
                          <a:solidFill>
                            <a:srgbClr val="000000"/>
                          </a:solidFill>
                          <a:latin typeface="Perpetua" pitchFamily="18" charset="0"/>
                          <a:cs typeface="Perpetua" pitchFamily="18" charset="0"/>
                        </a:rPr>
                        <a:t>8C.P</a:t>
                      </a:r>
                      <a:endParaRPr lang="zh-CN" altLang="en-US" sz="1800" dirty="0" smtClean="0">
                        <a:solidFill>
                          <a:srgbClr val="000000"/>
                        </a:solidFill>
                        <a:latin typeface="Perpetua" pitchFamily="18" charset="0"/>
                        <a:cs typeface="Perpetua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E7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 smtClean="0">
                          <a:solidFill>
                            <a:srgbClr val="000000"/>
                          </a:solidFill>
                          <a:latin typeface="Perpetua" pitchFamily="18" charset="0"/>
                          <a:cs typeface="Perpetua" pitchFamily="18" charset="0"/>
                        </a:rPr>
                        <a:t>7</a:t>
                      </a:r>
                      <a:endParaRPr lang="zh-CN" altLang="en-US" sz="1800" dirty="0" smtClean="0">
                        <a:solidFill>
                          <a:srgbClr val="000000"/>
                        </a:solidFill>
                        <a:latin typeface="Perpetua" pitchFamily="18" charset="0"/>
                        <a:cs typeface="Perpetua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 smtClean="0">
                          <a:solidFill>
                            <a:srgbClr val="000000"/>
                          </a:solidFill>
                          <a:latin typeface="Perpetua" pitchFamily="18" charset="0"/>
                          <a:cs typeface="Perpetua" pitchFamily="18" charset="0"/>
                        </a:rPr>
                        <a:t>2.684</a:t>
                      </a:r>
                      <a:endParaRPr lang="zh-CN" altLang="en-US" sz="1800" dirty="0" smtClean="0">
                        <a:solidFill>
                          <a:srgbClr val="000000"/>
                        </a:solidFill>
                        <a:latin typeface="Perpetua" pitchFamily="18" charset="0"/>
                        <a:cs typeface="Perpetua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 smtClean="0">
                          <a:solidFill>
                            <a:srgbClr val="000000"/>
                          </a:solidFill>
                          <a:latin typeface="Perpetua" pitchFamily="18" charset="0"/>
                          <a:cs typeface="Perpetua" pitchFamily="18" charset="0"/>
                        </a:rPr>
                        <a:t>1.64</a:t>
                      </a:r>
                      <a:endParaRPr lang="zh-CN" altLang="en-US" sz="1800" dirty="0" smtClean="0">
                        <a:solidFill>
                          <a:srgbClr val="000000"/>
                        </a:solidFill>
                        <a:latin typeface="Perpetua" pitchFamily="18" charset="0"/>
                        <a:cs typeface="Perpetua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 smtClean="0">
                          <a:solidFill>
                            <a:srgbClr val="000000"/>
                          </a:solidFill>
                          <a:latin typeface="Perpetua" pitchFamily="18" charset="0"/>
                          <a:cs typeface="Perpetua" pitchFamily="18" charset="0"/>
                        </a:rPr>
                        <a:t>431.432</a:t>
                      </a:r>
                      <a:endParaRPr lang="zh-CN" altLang="en-US" sz="1800" dirty="0" smtClean="0">
                        <a:solidFill>
                          <a:srgbClr val="000000"/>
                        </a:solidFill>
                        <a:latin typeface="Perpetua" pitchFamily="18" charset="0"/>
                        <a:cs typeface="Perpetua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CFCC"/>
                    </a:solidFill>
                  </a:tcPr>
                </a:tc>
              </a:tr>
              <a:tr h="370839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mpd="sng">
                      <a:solidFill>
                        <a:srgbClr val="FFFFFF"/>
                      </a:solidFill>
                      <a:prstDash val="solid"/>
                    </a:lnB>
                    <a:solidFill>
                      <a:srgbClr val="F8E9E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 smtClean="0">
                          <a:solidFill>
                            <a:srgbClr val="000000"/>
                          </a:solidFill>
                          <a:latin typeface="Perpetua" pitchFamily="18" charset="0"/>
                          <a:cs typeface="Perpetua" pitchFamily="18" charset="0"/>
                        </a:rPr>
                        <a:t>5.964</a:t>
                      </a:r>
                      <a:endParaRPr lang="zh-CN" altLang="en-US" sz="1800" dirty="0" smtClean="0">
                        <a:solidFill>
                          <a:srgbClr val="000000"/>
                        </a:solidFill>
                        <a:latin typeface="Perpetua" pitchFamily="18" charset="0"/>
                        <a:cs typeface="Perpetua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E7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E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 smtClean="0">
                          <a:solidFill>
                            <a:srgbClr val="000000"/>
                          </a:solidFill>
                          <a:latin typeface="Perpetua" pitchFamily="18" charset="0"/>
                          <a:cs typeface="Perpetua" pitchFamily="18" charset="0"/>
                        </a:rPr>
                        <a:t>6.916</a:t>
                      </a:r>
                      <a:endParaRPr lang="zh-CN" altLang="en-US" sz="1800" dirty="0" smtClean="0">
                        <a:solidFill>
                          <a:srgbClr val="000000"/>
                        </a:solidFill>
                        <a:latin typeface="Perpetua" pitchFamily="18" charset="0"/>
                        <a:cs typeface="Perpetua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E7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E7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E7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E7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E7"/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003300" y="762000"/>
            <a:ext cx="4406900" cy="558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/>
            </a:pPr>
            <a:r>
              <a:rPr lang="en-US" altLang="zh-CN" sz="3995" dirty="0" smtClean="0">
                <a:solidFill>
                  <a:srgbClr val="0000FF"/>
                </a:solidFill>
                <a:latin typeface="Franklin Gothic Book" pitchFamily="18" charset="0"/>
                <a:cs typeface="Franklin Gothic Book" pitchFamily="18" charset="0"/>
              </a:rPr>
              <a:t>Rise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dirty="0" smtClean="0">
                <a:solidFill>
                  <a:srgbClr val="0000FF"/>
                </a:solidFill>
                <a:latin typeface="Franklin Gothic Book" pitchFamily="18" charset="0"/>
                <a:cs typeface="Franklin Gothic Book" pitchFamily="18" charset="0"/>
              </a:rPr>
              <a:t>and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dirty="0" smtClean="0">
                <a:solidFill>
                  <a:srgbClr val="0000FF"/>
                </a:solidFill>
                <a:latin typeface="Franklin Gothic Book" pitchFamily="18" charset="0"/>
                <a:cs typeface="Franklin Gothic Book" pitchFamily="18" charset="0"/>
              </a:rPr>
              <a:t>fall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dirty="0" smtClean="0">
                <a:solidFill>
                  <a:srgbClr val="0000FF"/>
                </a:solidFill>
                <a:latin typeface="Franklin Gothic Book" pitchFamily="18" charset="0"/>
                <a:cs typeface="Franklin Gothic Book" pitchFamily="18" charset="0"/>
              </a:rPr>
              <a:t>method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1371600" y="5435600"/>
            <a:ext cx="4229100" cy="800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/>
            </a:pPr>
            <a:r>
              <a:rPr lang="en-US" altLang="zh-CN" sz="1800" dirty="0" smtClean="0">
                <a:solidFill>
                  <a:srgbClr val="FF0000"/>
                </a:solidFill>
                <a:latin typeface="Perpetua" pitchFamily="18" charset="0"/>
                <a:cs typeface="Perpetua" pitchFamily="18" charset="0"/>
              </a:rPr>
              <a:t>CHECK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FF"/>
                </a:solidFill>
                <a:latin typeface="Perpetua" pitchFamily="18" charset="0"/>
                <a:cs typeface="Perpetua" pitchFamily="18" charset="0"/>
              </a:rPr>
              <a:t>∑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FF"/>
                </a:solidFill>
                <a:latin typeface="Perpetua" pitchFamily="18" charset="0"/>
                <a:cs typeface="Perpetua" pitchFamily="18" charset="0"/>
              </a:rPr>
              <a:t>B.S-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00" dirty="0" smtClean="0">
                <a:solidFill>
                  <a:srgbClr val="0000FF"/>
                </a:solidFill>
                <a:latin typeface="Perpetua" pitchFamily="18" charset="0"/>
                <a:cs typeface="Perpetua" pitchFamily="18" charset="0"/>
              </a:rPr>
              <a:t>∑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FF"/>
                </a:solidFill>
                <a:latin typeface="Perpetua" pitchFamily="18" charset="0"/>
                <a:cs typeface="Perpetua" pitchFamily="18" charset="0"/>
              </a:rPr>
              <a:t>F.S</a:t>
            </a:r>
            <a:r>
              <a:rPr lang="en-US" altLang="zh-CN" sz="1800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=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5.964-6.916=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421E"/>
                </a:solidFill>
                <a:latin typeface="Perpetua" pitchFamily="18" charset="0"/>
                <a:cs typeface="Perpetua" pitchFamily="18" charset="0"/>
              </a:rPr>
              <a:t>-0.952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800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=</a:t>
            </a:r>
          </a:p>
          <a:p>
            <a:pPr>
              <a:lnSpc>
                <a:spcPts val="2100"/>
              </a:lnSpc>
              <a:tabLst/>
            </a:pPr>
            <a:r>
              <a:rPr lang="en-US" altLang="zh-CN" sz="1800" dirty="0" smtClean="0">
                <a:solidFill>
                  <a:srgbClr val="0000FF"/>
                </a:solidFill>
                <a:latin typeface="Perpetua" pitchFamily="18" charset="0"/>
                <a:cs typeface="Perpetua" pitchFamily="18" charset="0"/>
              </a:rPr>
              <a:t>LAST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FF"/>
                </a:solidFill>
                <a:latin typeface="Perpetua" pitchFamily="18" charset="0"/>
                <a:cs typeface="Perpetua" pitchFamily="18" charset="0"/>
              </a:rPr>
              <a:t>R.L-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FF"/>
                </a:solidFill>
                <a:latin typeface="Perpetua" pitchFamily="18" charset="0"/>
                <a:cs typeface="Perpetua" pitchFamily="18" charset="0"/>
              </a:rPr>
              <a:t>FIRST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FF"/>
                </a:solidFill>
                <a:latin typeface="Perpetua" pitchFamily="18" charset="0"/>
                <a:cs typeface="Perpetua" pitchFamily="18" charset="0"/>
              </a:rPr>
              <a:t>R.L</a:t>
            </a:r>
            <a:r>
              <a:rPr lang="en-US" altLang="zh-CN" sz="1800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=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431.432-432.384=-</a:t>
            </a:r>
            <a:r>
              <a:rPr lang="en-US" altLang="zh-CN" sz="1800" dirty="0" smtClean="0">
                <a:solidFill>
                  <a:srgbClr val="004821"/>
                </a:solidFill>
                <a:latin typeface="Perpetua" pitchFamily="18" charset="0"/>
                <a:cs typeface="Perpetua" pitchFamily="18" charset="0"/>
              </a:rPr>
              <a:t>0.952</a:t>
            </a:r>
          </a:p>
          <a:p>
            <a:pPr>
              <a:lnSpc>
                <a:spcPts val="2100"/>
              </a:lnSpc>
              <a:tabLst/>
            </a:pPr>
            <a:r>
              <a:rPr lang="en-US" altLang="zh-CN" sz="1800" dirty="0" smtClean="0">
                <a:solidFill>
                  <a:srgbClr val="0000FF"/>
                </a:solidFill>
                <a:latin typeface="Perpetua" pitchFamily="18" charset="0"/>
                <a:cs typeface="Perpetua" pitchFamily="18" charset="0"/>
              </a:rPr>
              <a:t>∑RISE-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FF"/>
                </a:solidFill>
                <a:latin typeface="Perpetua" pitchFamily="18" charset="0"/>
                <a:cs typeface="Perpetua" pitchFamily="18" charset="0"/>
              </a:rPr>
              <a:t>∑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FF"/>
                </a:solidFill>
                <a:latin typeface="Perpetua" pitchFamily="18" charset="0"/>
                <a:cs typeface="Perpetua" pitchFamily="18" charset="0"/>
              </a:rPr>
              <a:t>FALL=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FF"/>
                </a:solidFill>
                <a:latin typeface="Perpetua" pitchFamily="18" charset="0"/>
                <a:cs typeface="Perpetua" pitchFamily="18" charset="0"/>
              </a:rPr>
              <a:t>2.842-3.794=-</a:t>
            </a:r>
            <a:r>
              <a:rPr lang="en-US" altLang="zh-CN" sz="1800" dirty="0" smtClean="0">
                <a:solidFill>
                  <a:srgbClr val="0E2C1A"/>
                </a:solidFill>
                <a:latin typeface="Perpetua" pitchFamily="18" charset="0"/>
                <a:cs typeface="Perpetua" pitchFamily="18" charset="0"/>
              </a:rPr>
              <a:t>0.952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63500" y="69850"/>
            <a:ext cx="9013825" cy="6692898"/>
          </a:xfrm>
          <a:custGeom>
            <a:avLst/>
            <a:gdLst>
              <a:gd name="connsiteX0" fmla="*/ 0 w 9013825"/>
              <a:gd name="connsiteY0" fmla="*/ 329945 h 6692898"/>
              <a:gd name="connsiteX1" fmla="*/ 329895 w 9013825"/>
              <a:gd name="connsiteY1" fmla="*/ 0 h 6692898"/>
              <a:gd name="connsiteX2" fmla="*/ 329895 w 9013825"/>
              <a:gd name="connsiteY2" fmla="*/ 0 h 6692898"/>
              <a:gd name="connsiteX3" fmla="*/ 329895 w 9013825"/>
              <a:gd name="connsiteY3" fmla="*/ 0 h 6692898"/>
              <a:gd name="connsiteX4" fmla="*/ 8683879 w 9013825"/>
              <a:gd name="connsiteY4" fmla="*/ 0 h 6692898"/>
              <a:gd name="connsiteX5" fmla="*/ 8683879 w 9013825"/>
              <a:gd name="connsiteY5" fmla="*/ 0 h 6692898"/>
              <a:gd name="connsiteX6" fmla="*/ 9013825 w 9013825"/>
              <a:gd name="connsiteY6" fmla="*/ 329945 h 6692898"/>
              <a:gd name="connsiteX7" fmla="*/ 9013825 w 9013825"/>
              <a:gd name="connsiteY7" fmla="*/ 329945 h 6692898"/>
              <a:gd name="connsiteX8" fmla="*/ 9013825 w 9013825"/>
              <a:gd name="connsiteY8" fmla="*/ 329945 h 6692898"/>
              <a:gd name="connsiteX9" fmla="*/ 9013825 w 9013825"/>
              <a:gd name="connsiteY9" fmla="*/ 6363004 h 6692898"/>
              <a:gd name="connsiteX10" fmla="*/ 9013825 w 9013825"/>
              <a:gd name="connsiteY10" fmla="*/ 6363004 h 6692898"/>
              <a:gd name="connsiteX11" fmla="*/ 8683879 w 9013825"/>
              <a:gd name="connsiteY11" fmla="*/ 6692898 h 6692898"/>
              <a:gd name="connsiteX12" fmla="*/ 8683879 w 9013825"/>
              <a:gd name="connsiteY12" fmla="*/ 6692898 h 6692898"/>
              <a:gd name="connsiteX13" fmla="*/ 8683879 w 9013825"/>
              <a:gd name="connsiteY13" fmla="*/ 6692898 h 6692898"/>
              <a:gd name="connsiteX14" fmla="*/ 329895 w 9013825"/>
              <a:gd name="connsiteY14" fmla="*/ 6692898 h 6692898"/>
              <a:gd name="connsiteX15" fmla="*/ 329895 w 9013825"/>
              <a:gd name="connsiteY15" fmla="*/ 6692898 h 6692898"/>
              <a:gd name="connsiteX16" fmla="*/ 0 w 9013825"/>
              <a:gd name="connsiteY16" fmla="*/ 6363004 h 6692898"/>
              <a:gd name="connsiteX17" fmla="*/ 0 w 9013825"/>
              <a:gd name="connsiteY17" fmla="*/ 6363004 h 6692898"/>
              <a:gd name="connsiteX18" fmla="*/ 0 w 9013825"/>
              <a:gd name="connsiteY18" fmla="*/ 329945 h 66928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9013825" h="6692898">
                <a:moveTo>
                  <a:pt x="0" y="329945"/>
                </a:moveTo>
                <a:cubicBezTo>
                  <a:pt x="0" y="147700"/>
                  <a:pt x="147700" y="0"/>
                  <a:pt x="329895" y="0"/>
                </a:cubicBezTo>
                <a:cubicBezTo>
                  <a:pt x="329895" y="0"/>
                  <a:pt x="329895" y="0"/>
                  <a:pt x="329895" y="0"/>
                </a:cubicBezTo>
                <a:lnTo>
                  <a:pt x="329895" y="0"/>
                </a:lnTo>
                <a:lnTo>
                  <a:pt x="8683879" y="0"/>
                </a:lnTo>
                <a:lnTo>
                  <a:pt x="8683879" y="0"/>
                </a:lnTo>
                <a:cubicBezTo>
                  <a:pt x="8866123" y="0"/>
                  <a:pt x="9013825" y="147700"/>
                  <a:pt x="9013825" y="329945"/>
                </a:cubicBezTo>
                <a:cubicBezTo>
                  <a:pt x="9013825" y="329945"/>
                  <a:pt x="9013825" y="329945"/>
                  <a:pt x="9013825" y="329945"/>
                </a:cubicBezTo>
                <a:lnTo>
                  <a:pt x="9013825" y="329945"/>
                </a:lnTo>
                <a:lnTo>
                  <a:pt x="9013825" y="6363004"/>
                </a:lnTo>
                <a:lnTo>
                  <a:pt x="9013825" y="6363004"/>
                </a:lnTo>
                <a:cubicBezTo>
                  <a:pt x="9013825" y="6545198"/>
                  <a:pt x="8866123" y="6692898"/>
                  <a:pt x="8683879" y="6692898"/>
                </a:cubicBezTo>
                <a:cubicBezTo>
                  <a:pt x="8683879" y="6692898"/>
                  <a:pt x="8683879" y="6692898"/>
                  <a:pt x="8683879" y="6692898"/>
                </a:cubicBezTo>
                <a:lnTo>
                  <a:pt x="8683879" y="6692898"/>
                </a:lnTo>
                <a:lnTo>
                  <a:pt x="329895" y="6692898"/>
                </a:lnTo>
                <a:lnTo>
                  <a:pt x="329895" y="6692898"/>
                </a:lnTo>
                <a:cubicBezTo>
                  <a:pt x="147700" y="6692898"/>
                  <a:pt x="0" y="6545198"/>
                  <a:pt x="0" y="6363004"/>
                </a:cubicBezTo>
                <a:cubicBezTo>
                  <a:pt x="0" y="6363004"/>
                  <a:pt x="0" y="6363004"/>
                  <a:pt x="0" y="6363004"/>
                </a:cubicBezTo>
                <a:lnTo>
                  <a:pt x="0" y="329945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57150" y="63500"/>
            <a:ext cx="9026525" cy="6705598"/>
          </a:xfrm>
          <a:custGeom>
            <a:avLst/>
            <a:gdLst>
              <a:gd name="connsiteX0" fmla="*/ 6350 w 9026525"/>
              <a:gd name="connsiteY0" fmla="*/ 336295 h 6705598"/>
              <a:gd name="connsiteX1" fmla="*/ 336245 w 9026525"/>
              <a:gd name="connsiteY1" fmla="*/ 6350 h 6705598"/>
              <a:gd name="connsiteX2" fmla="*/ 336245 w 9026525"/>
              <a:gd name="connsiteY2" fmla="*/ 6350 h 6705598"/>
              <a:gd name="connsiteX3" fmla="*/ 336245 w 9026525"/>
              <a:gd name="connsiteY3" fmla="*/ 6350 h 6705598"/>
              <a:gd name="connsiteX4" fmla="*/ 8690229 w 9026525"/>
              <a:gd name="connsiteY4" fmla="*/ 6350 h 6705598"/>
              <a:gd name="connsiteX5" fmla="*/ 8690229 w 9026525"/>
              <a:gd name="connsiteY5" fmla="*/ 6350 h 6705598"/>
              <a:gd name="connsiteX6" fmla="*/ 9020175 w 9026525"/>
              <a:gd name="connsiteY6" fmla="*/ 336295 h 6705598"/>
              <a:gd name="connsiteX7" fmla="*/ 9020175 w 9026525"/>
              <a:gd name="connsiteY7" fmla="*/ 336295 h 6705598"/>
              <a:gd name="connsiteX8" fmla="*/ 9020175 w 9026525"/>
              <a:gd name="connsiteY8" fmla="*/ 336295 h 6705598"/>
              <a:gd name="connsiteX9" fmla="*/ 9020175 w 9026525"/>
              <a:gd name="connsiteY9" fmla="*/ 6369354 h 6705598"/>
              <a:gd name="connsiteX10" fmla="*/ 9020175 w 9026525"/>
              <a:gd name="connsiteY10" fmla="*/ 6369354 h 6705598"/>
              <a:gd name="connsiteX11" fmla="*/ 8690229 w 9026525"/>
              <a:gd name="connsiteY11" fmla="*/ 6699248 h 6705598"/>
              <a:gd name="connsiteX12" fmla="*/ 8690229 w 9026525"/>
              <a:gd name="connsiteY12" fmla="*/ 6699248 h 6705598"/>
              <a:gd name="connsiteX13" fmla="*/ 8690229 w 9026525"/>
              <a:gd name="connsiteY13" fmla="*/ 6699248 h 6705598"/>
              <a:gd name="connsiteX14" fmla="*/ 336245 w 9026525"/>
              <a:gd name="connsiteY14" fmla="*/ 6699248 h 6705598"/>
              <a:gd name="connsiteX15" fmla="*/ 336245 w 9026525"/>
              <a:gd name="connsiteY15" fmla="*/ 6699248 h 6705598"/>
              <a:gd name="connsiteX16" fmla="*/ 6350 w 9026525"/>
              <a:gd name="connsiteY16" fmla="*/ 6369354 h 6705598"/>
              <a:gd name="connsiteX17" fmla="*/ 6350 w 9026525"/>
              <a:gd name="connsiteY17" fmla="*/ 6369354 h 6705598"/>
              <a:gd name="connsiteX18" fmla="*/ 6350 w 9026525"/>
              <a:gd name="connsiteY18" fmla="*/ 336295 h 67055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9026525" h="6705598">
                <a:moveTo>
                  <a:pt x="6350" y="336295"/>
                </a:moveTo>
                <a:cubicBezTo>
                  <a:pt x="6350" y="154050"/>
                  <a:pt x="154050" y="6350"/>
                  <a:pt x="336245" y="6350"/>
                </a:cubicBezTo>
                <a:cubicBezTo>
                  <a:pt x="336245" y="6350"/>
                  <a:pt x="336245" y="6350"/>
                  <a:pt x="336245" y="6350"/>
                </a:cubicBezTo>
                <a:lnTo>
                  <a:pt x="336245" y="6350"/>
                </a:lnTo>
                <a:lnTo>
                  <a:pt x="8690229" y="6350"/>
                </a:lnTo>
                <a:lnTo>
                  <a:pt x="8690229" y="6350"/>
                </a:lnTo>
                <a:cubicBezTo>
                  <a:pt x="8872473" y="6350"/>
                  <a:pt x="9020175" y="154050"/>
                  <a:pt x="9020175" y="336295"/>
                </a:cubicBezTo>
                <a:cubicBezTo>
                  <a:pt x="9020175" y="336295"/>
                  <a:pt x="9020175" y="336295"/>
                  <a:pt x="9020175" y="336295"/>
                </a:cubicBezTo>
                <a:lnTo>
                  <a:pt x="9020175" y="336295"/>
                </a:lnTo>
                <a:lnTo>
                  <a:pt x="9020175" y="6369354"/>
                </a:lnTo>
                <a:lnTo>
                  <a:pt x="9020175" y="6369354"/>
                </a:lnTo>
                <a:cubicBezTo>
                  <a:pt x="9020175" y="6551548"/>
                  <a:pt x="8872473" y="6699248"/>
                  <a:pt x="8690229" y="6699248"/>
                </a:cubicBezTo>
                <a:cubicBezTo>
                  <a:pt x="8690229" y="6699248"/>
                  <a:pt x="8690229" y="6699248"/>
                  <a:pt x="8690229" y="6699248"/>
                </a:cubicBezTo>
                <a:lnTo>
                  <a:pt x="8690229" y="6699248"/>
                </a:lnTo>
                <a:lnTo>
                  <a:pt x="336245" y="6699248"/>
                </a:lnTo>
                <a:lnTo>
                  <a:pt x="336245" y="6699248"/>
                </a:lnTo>
                <a:cubicBezTo>
                  <a:pt x="154050" y="6699248"/>
                  <a:pt x="6350" y="6551548"/>
                  <a:pt x="6350" y="6369354"/>
                </a:cubicBezTo>
                <a:cubicBezTo>
                  <a:pt x="6350" y="6369354"/>
                  <a:pt x="6350" y="6369354"/>
                  <a:pt x="6350" y="6369354"/>
                </a:cubicBezTo>
                <a:lnTo>
                  <a:pt x="6350" y="336295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3214751" y="5214873"/>
            <a:ext cx="3928998" cy="1214501"/>
          </a:xfrm>
          <a:custGeom>
            <a:avLst/>
            <a:gdLst>
              <a:gd name="connsiteX0" fmla="*/ 0 w 3928998"/>
              <a:gd name="connsiteY0" fmla="*/ 1214501 h 1214501"/>
              <a:gd name="connsiteX1" fmla="*/ 2135632 w 3928998"/>
              <a:gd name="connsiteY1" fmla="*/ 0 h 1214501"/>
              <a:gd name="connsiteX2" fmla="*/ 3928998 w 3928998"/>
              <a:gd name="connsiteY2" fmla="*/ 1214501 h 1214501"/>
              <a:gd name="connsiteX3" fmla="*/ 0 w 3928998"/>
              <a:gd name="connsiteY3" fmla="*/ 1214501 h 121450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3928998" h="1214501">
                <a:moveTo>
                  <a:pt x="0" y="1214501"/>
                </a:moveTo>
                <a:lnTo>
                  <a:pt x="2135632" y="0"/>
                </a:lnTo>
                <a:lnTo>
                  <a:pt x="3928998" y="1214501"/>
                </a:lnTo>
                <a:lnTo>
                  <a:pt x="0" y="1214501"/>
                </a:lnTo>
              </a:path>
            </a:pathLst>
          </a:custGeom>
          <a:solidFill>
            <a:srgbClr val="00B05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3208401" y="5208523"/>
            <a:ext cx="3941698" cy="1227201"/>
          </a:xfrm>
          <a:custGeom>
            <a:avLst/>
            <a:gdLst>
              <a:gd name="connsiteX0" fmla="*/ 6350 w 3941698"/>
              <a:gd name="connsiteY0" fmla="*/ 1220851 h 1227201"/>
              <a:gd name="connsiteX1" fmla="*/ 2141982 w 3941698"/>
              <a:gd name="connsiteY1" fmla="*/ 6350 h 1227201"/>
              <a:gd name="connsiteX2" fmla="*/ 3935348 w 3941698"/>
              <a:gd name="connsiteY2" fmla="*/ 1220851 h 1227201"/>
              <a:gd name="connsiteX3" fmla="*/ 6350 w 3941698"/>
              <a:gd name="connsiteY3" fmla="*/ 1220851 h 122720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3941698" h="1227201">
                <a:moveTo>
                  <a:pt x="6350" y="1220851"/>
                </a:moveTo>
                <a:lnTo>
                  <a:pt x="2141982" y="6350"/>
                </a:lnTo>
                <a:lnTo>
                  <a:pt x="3935348" y="1220851"/>
                </a:lnTo>
                <a:lnTo>
                  <a:pt x="6350" y="1220851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9B320E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3714750" y="5286375"/>
            <a:ext cx="3071876" cy="857250"/>
          </a:xfrm>
          <a:custGeom>
            <a:avLst/>
            <a:gdLst>
              <a:gd name="connsiteX0" fmla="*/ 0 w 3071876"/>
              <a:gd name="connsiteY0" fmla="*/ 857250 h 857250"/>
              <a:gd name="connsiteX1" fmla="*/ 1535938 w 3071876"/>
              <a:gd name="connsiteY1" fmla="*/ 0 h 857250"/>
              <a:gd name="connsiteX2" fmla="*/ 3071876 w 3071876"/>
              <a:gd name="connsiteY2" fmla="*/ 857250 h 857250"/>
              <a:gd name="connsiteX3" fmla="*/ 0 w 3071876"/>
              <a:gd name="connsiteY3" fmla="*/ 857250 h 8572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3071876" h="857250">
                <a:moveTo>
                  <a:pt x="0" y="857250"/>
                </a:moveTo>
                <a:lnTo>
                  <a:pt x="1535938" y="0"/>
                </a:lnTo>
                <a:lnTo>
                  <a:pt x="3071876" y="857250"/>
                </a:lnTo>
                <a:lnTo>
                  <a:pt x="0" y="857250"/>
                </a:lnTo>
              </a:path>
            </a:pathLst>
          </a:custGeom>
          <a:solidFill>
            <a:srgbClr val="FF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3708400" y="5280025"/>
            <a:ext cx="3084576" cy="869950"/>
          </a:xfrm>
          <a:custGeom>
            <a:avLst/>
            <a:gdLst>
              <a:gd name="connsiteX0" fmla="*/ 6350 w 3084576"/>
              <a:gd name="connsiteY0" fmla="*/ 863600 h 869950"/>
              <a:gd name="connsiteX1" fmla="*/ 1542288 w 3084576"/>
              <a:gd name="connsiteY1" fmla="*/ 6350 h 869950"/>
              <a:gd name="connsiteX2" fmla="*/ 3078226 w 3084576"/>
              <a:gd name="connsiteY2" fmla="*/ 863600 h 869950"/>
              <a:gd name="connsiteX3" fmla="*/ 6350 w 3084576"/>
              <a:gd name="connsiteY3" fmla="*/ 863600 h 8699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3084576" h="869950">
                <a:moveTo>
                  <a:pt x="6350" y="863600"/>
                </a:moveTo>
                <a:lnTo>
                  <a:pt x="1542288" y="6350"/>
                </a:lnTo>
                <a:lnTo>
                  <a:pt x="3078226" y="863600"/>
                </a:lnTo>
                <a:lnTo>
                  <a:pt x="6350" y="86360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9B320E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3330066" y="2071751"/>
            <a:ext cx="3802253" cy="2643123"/>
          </a:xfrm>
          <a:custGeom>
            <a:avLst/>
            <a:gdLst>
              <a:gd name="connsiteX0" fmla="*/ 1033526 w 3802253"/>
              <a:gd name="connsiteY0" fmla="*/ 197611 h 2643123"/>
              <a:gd name="connsiteX1" fmla="*/ 1199388 w 3802253"/>
              <a:gd name="connsiteY1" fmla="*/ 176783 h 2643123"/>
              <a:gd name="connsiteX2" fmla="*/ 1658620 w 3802253"/>
              <a:gd name="connsiteY2" fmla="*/ 135254 h 2643123"/>
              <a:gd name="connsiteX3" fmla="*/ 1798954 w 3802253"/>
              <a:gd name="connsiteY3" fmla="*/ 104013 h 2643123"/>
              <a:gd name="connsiteX4" fmla="*/ 1939417 w 3802253"/>
              <a:gd name="connsiteY4" fmla="*/ 51942 h 2643123"/>
              <a:gd name="connsiteX5" fmla="*/ 2015871 w 3802253"/>
              <a:gd name="connsiteY5" fmla="*/ 10286 h 2643123"/>
              <a:gd name="connsiteX6" fmla="*/ 2079752 w 3802253"/>
              <a:gd name="connsiteY6" fmla="*/ 20700 h 2643123"/>
              <a:gd name="connsiteX7" fmla="*/ 2143505 w 3802253"/>
              <a:gd name="connsiteY7" fmla="*/ 0 h 2643123"/>
              <a:gd name="connsiteX8" fmla="*/ 2245614 w 3802253"/>
              <a:gd name="connsiteY8" fmla="*/ 20700 h 2643123"/>
              <a:gd name="connsiteX9" fmla="*/ 2283841 w 3802253"/>
              <a:gd name="connsiteY9" fmla="*/ 41528 h 2643123"/>
              <a:gd name="connsiteX10" fmla="*/ 2385948 w 3802253"/>
              <a:gd name="connsiteY10" fmla="*/ 62356 h 2643123"/>
              <a:gd name="connsiteX11" fmla="*/ 2424176 w 3802253"/>
              <a:gd name="connsiteY11" fmla="*/ 72770 h 2643123"/>
              <a:gd name="connsiteX12" fmla="*/ 2475229 w 3802253"/>
              <a:gd name="connsiteY12" fmla="*/ 114426 h 2643123"/>
              <a:gd name="connsiteX13" fmla="*/ 2488057 w 3802253"/>
              <a:gd name="connsiteY13" fmla="*/ 145669 h 2643123"/>
              <a:gd name="connsiteX14" fmla="*/ 2551811 w 3802253"/>
              <a:gd name="connsiteY14" fmla="*/ 156082 h 2643123"/>
              <a:gd name="connsiteX15" fmla="*/ 2590038 w 3802253"/>
              <a:gd name="connsiteY15" fmla="*/ 166497 h 2643123"/>
              <a:gd name="connsiteX16" fmla="*/ 2692146 w 3802253"/>
              <a:gd name="connsiteY16" fmla="*/ 218439 h 2643123"/>
              <a:gd name="connsiteX17" fmla="*/ 2704973 w 3802253"/>
              <a:gd name="connsiteY17" fmla="*/ 249681 h 2643123"/>
              <a:gd name="connsiteX18" fmla="*/ 2781427 w 3802253"/>
              <a:gd name="connsiteY18" fmla="*/ 270509 h 2643123"/>
              <a:gd name="connsiteX19" fmla="*/ 2832480 w 3802253"/>
              <a:gd name="connsiteY19" fmla="*/ 353694 h 2643123"/>
              <a:gd name="connsiteX20" fmla="*/ 2870835 w 3802253"/>
              <a:gd name="connsiteY20" fmla="*/ 364108 h 2643123"/>
              <a:gd name="connsiteX21" fmla="*/ 2909061 w 3802253"/>
              <a:gd name="connsiteY21" fmla="*/ 395350 h 2643123"/>
              <a:gd name="connsiteX22" fmla="*/ 2960116 w 3802253"/>
              <a:gd name="connsiteY22" fmla="*/ 509904 h 2643123"/>
              <a:gd name="connsiteX23" fmla="*/ 3011170 w 3802253"/>
              <a:gd name="connsiteY23" fmla="*/ 572261 h 2643123"/>
              <a:gd name="connsiteX24" fmla="*/ 3100451 w 3802253"/>
              <a:gd name="connsiteY24" fmla="*/ 759586 h 2643123"/>
              <a:gd name="connsiteX25" fmla="*/ 3177032 w 3802253"/>
              <a:gd name="connsiteY25" fmla="*/ 780414 h 2643123"/>
              <a:gd name="connsiteX26" fmla="*/ 3291839 w 3802253"/>
              <a:gd name="connsiteY26" fmla="*/ 863600 h 2643123"/>
              <a:gd name="connsiteX27" fmla="*/ 3330066 w 3802253"/>
              <a:gd name="connsiteY27" fmla="*/ 884427 h 2643123"/>
              <a:gd name="connsiteX28" fmla="*/ 3393948 w 3802253"/>
              <a:gd name="connsiteY28" fmla="*/ 957325 h 2643123"/>
              <a:gd name="connsiteX29" fmla="*/ 3445001 w 3802253"/>
              <a:gd name="connsiteY29" fmla="*/ 1030097 h 2643123"/>
              <a:gd name="connsiteX30" fmla="*/ 3483228 w 3802253"/>
              <a:gd name="connsiteY30" fmla="*/ 1040510 h 2643123"/>
              <a:gd name="connsiteX31" fmla="*/ 3534283 w 3802253"/>
              <a:gd name="connsiteY31" fmla="*/ 1123822 h 2643123"/>
              <a:gd name="connsiteX32" fmla="*/ 3585337 w 3802253"/>
              <a:gd name="connsiteY32" fmla="*/ 1175892 h 2643123"/>
              <a:gd name="connsiteX33" fmla="*/ 3636264 w 3802253"/>
              <a:gd name="connsiteY33" fmla="*/ 1238250 h 2643123"/>
              <a:gd name="connsiteX34" fmla="*/ 3661790 w 3802253"/>
              <a:gd name="connsiteY34" fmla="*/ 1300733 h 2643123"/>
              <a:gd name="connsiteX35" fmla="*/ 3700145 w 3802253"/>
              <a:gd name="connsiteY35" fmla="*/ 1352803 h 2643123"/>
              <a:gd name="connsiteX36" fmla="*/ 3712845 w 3802253"/>
              <a:gd name="connsiteY36" fmla="*/ 1383919 h 2643123"/>
              <a:gd name="connsiteX37" fmla="*/ 3738372 w 3802253"/>
              <a:gd name="connsiteY37" fmla="*/ 1425575 h 2643123"/>
              <a:gd name="connsiteX38" fmla="*/ 3751199 w 3802253"/>
              <a:gd name="connsiteY38" fmla="*/ 1477645 h 2643123"/>
              <a:gd name="connsiteX39" fmla="*/ 3776726 w 3802253"/>
              <a:gd name="connsiteY39" fmla="*/ 1550415 h 2643123"/>
              <a:gd name="connsiteX40" fmla="*/ 3802252 w 3802253"/>
              <a:gd name="connsiteY40" fmla="*/ 1685797 h 2643123"/>
              <a:gd name="connsiteX41" fmla="*/ 3776726 w 3802253"/>
              <a:gd name="connsiteY41" fmla="*/ 1956308 h 2643123"/>
              <a:gd name="connsiteX42" fmla="*/ 3738372 w 3802253"/>
              <a:gd name="connsiteY42" fmla="*/ 2029205 h 2643123"/>
              <a:gd name="connsiteX43" fmla="*/ 3712845 w 3802253"/>
              <a:gd name="connsiteY43" fmla="*/ 2122804 h 2643123"/>
              <a:gd name="connsiteX44" fmla="*/ 3700145 w 3802253"/>
              <a:gd name="connsiteY44" fmla="*/ 2393314 h 2643123"/>
              <a:gd name="connsiteX45" fmla="*/ 3661790 w 3802253"/>
              <a:gd name="connsiteY45" fmla="*/ 2424557 h 2643123"/>
              <a:gd name="connsiteX46" fmla="*/ 3623564 w 3802253"/>
              <a:gd name="connsiteY46" fmla="*/ 2466213 h 2643123"/>
              <a:gd name="connsiteX47" fmla="*/ 3546983 w 3802253"/>
              <a:gd name="connsiteY47" fmla="*/ 2497454 h 2643123"/>
              <a:gd name="connsiteX48" fmla="*/ 3508755 w 3802253"/>
              <a:gd name="connsiteY48" fmla="*/ 2528696 h 2643123"/>
              <a:gd name="connsiteX49" fmla="*/ 3495928 w 3802253"/>
              <a:gd name="connsiteY49" fmla="*/ 2559811 h 2643123"/>
              <a:gd name="connsiteX50" fmla="*/ 3457701 w 3802253"/>
              <a:gd name="connsiteY50" fmla="*/ 2570226 h 2643123"/>
              <a:gd name="connsiteX51" fmla="*/ 3445001 w 3802253"/>
              <a:gd name="connsiteY51" fmla="*/ 2601467 h 2643123"/>
              <a:gd name="connsiteX52" fmla="*/ 3381121 w 3802253"/>
              <a:gd name="connsiteY52" fmla="*/ 2611882 h 2643123"/>
              <a:gd name="connsiteX53" fmla="*/ 3304539 w 3802253"/>
              <a:gd name="connsiteY53" fmla="*/ 2622295 h 2643123"/>
              <a:gd name="connsiteX54" fmla="*/ 3240786 w 3802253"/>
              <a:gd name="connsiteY54" fmla="*/ 2632709 h 2643123"/>
              <a:gd name="connsiteX55" fmla="*/ 3138678 w 3802253"/>
              <a:gd name="connsiteY55" fmla="*/ 2643123 h 2643123"/>
              <a:gd name="connsiteX56" fmla="*/ 2513584 w 3802253"/>
              <a:gd name="connsiteY56" fmla="*/ 2601467 h 2643123"/>
              <a:gd name="connsiteX57" fmla="*/ 2373122 w 3802253"/>
              <a:gd name="connsiteY57" fmla="*/ 2570226 h 2643123"/>
              <a:gd name="connsiteX58" fmla="*/ 2232786 w 3802253"/>
              <a:gd name="connsiteY58" fmla="*/ 2549525 h 2643123"/>
              <a:gd name="connsiteX59" fmla="*/ 1798954 w 3802253"/>
              <a:gd name="connsiteY59" fmla="*/ 2528696 h 2643123"/>
              <a:gd name="connsiteX60" fmla="*/ 1607566 w 3802253"/>
              <a:gd name="connsiteY60" fmla="*/ 2507869 h 2643123"/>
              <a:gd name="connsiteX61" fmla="*/ 1480058 w 3802253"/>
              <a:gd name="connsiteY61" fmla="*/ 2424557 h 2643123"/>
              <a:gd name="connsiteX62" fmla="*/ 1390777 w 3802253"/>
              <a:gd name="connsiteY62" fmla="*/ 2393314 h 2643123"/>
              <a:gd name="connsiteX63" fmla="*/ 1250315 w 3802253"/>
              <a:gd name="connsiteY63" fmla="*/ 2341371 h 2643123"/>
              <a:gd name="connsiteX64" fmla="*/ 1212088 w 3802253"/>
              <a:gd name="connsiteY64" fmla="*/ 2299715 h 2643123"/>
              <a:gd name="connsiteX65" fmla="*/ 1173861 w 3802253"/>
              <a:gd name="connsiteY65" fmla="*/ 2289302 h 2643123"/>
              <a:gd name="connsiteX66" fmla="*/ 1161034 w 3802253"/>
              <a:gd name="connsiteY66" fmla="*/ 2258059 h 2643123"/>
              <a:gd name="connsiteX67" fmla="*/ 1058926 w 3802253"/>
              <a:gd name="connsiteY67" fmla="*/ 2216403 h 2643123"/>
              <a:gd name="connsiteX68" fmla="*/ 1007998 w 3802253"/>
              <a:gd name="connsiteY68" fmla="*/ 2154046 h 2643123"/>
              <a:gd name="connsiteX69" fmla="*/ 995172 w 3802253"/>
              <a:gd name="connsiteY69" fmla="*/ 2122804 h 2643123"/>
              <a:gd name="connsiteX70" fmla="*/ 956945 w 3802253"/>
              <a:gd name="connsiteY70" fmla="*/ 2070734 h 2643123"/>
              <a:gd name="connsiteX71" fmla="*/ 944117 w 3802253"/>
              <a:gd name="connsiteY71" fmla="*/ 2039620 h 2643123"/>
              <a:gd name="connsiteX72" fmla="*/ 880364 w 3802253"/>
              <a:gd name="connsiteY72" fmla="*/ 2008377 h 2643123"/>
              <a:gd name="connsiteX73" fmla="*/ 752729 w 3802253"/>
              <a:gd name="connsiteY73" fmla="*/ 1883409 h 2643123"/>
              <a:gd name="connsiteX74" fmla="*/ 688975 w 3802253"/>
              <a:gd name="connsiteY74" fmla="*/ 1768983 h 2643123"/>
              <a:gd name="connsiteX75" fmla="*/ 625221 w 3802253"/>
              <a:gd name="connsiteY75" fmla="*/ 1737740 h 2643123"/>
              <a:gd name="connsiteX76" fmla="*/ 548640 w 3802253"/>
              <a:gd name="connsiteY76" fmla="*/ 1716913 h 2643123"/>
              <a:gd name="connsiteX77" fmla="*/ 497586 w 3802253"/>
              <a:gd name="connsiteY77" fmla="*/ 1675383 h 2643123"/>
              <a:gd name="connsiteX78" fmla="*/ 344423 w 3802253"/>
              <a:gd name="connsiteY78" fmla="*/ 1612900 h 2643123"/>
              <a:gd name="connsiteX79" fmla="*/ 204089 w 3802253"/>
              <a:gd name="connsiteY79" fmla="*/ 1550415 h 2643123"/>
              <a:gd name="connsiteX80" fmla="*/ 140335 w 3802253"/>
              <a:gd name="connsiteY80" fmla="*/ 1519301 h 2643123"/>
              <a:gd name="connsiteX81" fmla="*/ 127508 w 3802253"/>
              <a:gd name="connsiteY81" fmla="*/ 1488058 h 2643123"/>
              <a:gd name="connsiteX82" fmla="*/ 0 w 3802253"/>
              <a:gd name="connsiteY82" fmla="*/ 1394333 h 2643123"/>
              <a:gd name="connsiteX83" fmla="*/ 25527 w 3802253"/>
              <a:gd name="connsiteY83" fmla="*/ 1363217 h 2643123"/>
              <a:gd name="connsiteX84" fmla="*/ 38227 w 3802253"/>
              <a:gd name="connsiteY84" fmla="*/ 1331976 h 2643123"/>
              <a:gd name="connsiteX85" fmla="*/ 76580 w 3802253"/>
              <a:gd name="connsiteY85" fmla="*/ 1321561 h 2643123"/>
              <a:gd name="connsiteX86" fmla="*/ 114808 w 3802253"/>
              <a:gd name="connsiteY86" fmla="*/ 1238250 h 2643123"/>
              <a:gd name="connsiteX87" fmla="*/ 153035 w 3802253"/>
              <a:gd name="connsiteY87" fmla="*/ 1061338 h 2643123"/>
              <a:gd name="connsiteX88" fmla="*/ 191389 w 3802253"/>
              <a:gd name="connsiteY88" fmla="*/ 967739 h 2643123"/>
              <a:gd name="connsiteX89" fmla="*/ 216916 w 3802253"/>
              <a:gd name="connsiteY89" fmla="*/ 894841 h 2643123"/>
              <a:gd name="connsiteX90" fmla="*/ 255142 w 3802253"/>
              <a:gd name="connsiteY90" fmla="*/ 905255 h 2643123"/>
              <a:gd name="connsiteX91" fmla="*/ 306197 w 3802253"/>
              <a:gd name="connsiteY91" fmla="*/ 853185 h 2643123"/>
              <a:gd name="connsiteX92" fmla="*/ 331723 w 3802253"/>
              <a:gd name="connsiteY92" fmla="*/ 811656 h 2643123"/>
              <a:gd name="connsiteX93" fmla="*/ 408304 w 3802253"/>
              <a:gd name="connsiteY93" fmla="*/ 749172 h 2643123"/>
              <a:gd name="connsiteX94" fmla="*/ 433832 w 3802253"/>
              <a:gd name="connsiteY94" fmla="*/ 707516 h 2643123"/>
              <a:gd name="connsiteX95" fmla="*/ 484886 w 3802253"/>
              <a:gd name="connsiteY95" fmla="*/ 634745 h 2643123"/>
              <a:gd name="connsiteX96" fmla="*/ 497586 w 3802253"/>
              <a:gd name="connsiteY96" fmla="*/ 603503 h 2643123"/>
              <a:gd name="connsiteX97" fmla="*/ 535813 w 3802253"/>
              <a:gd name="connsiteY97" fmla="*/ 593089 h 2643123"/>
              <a:gd name="connsiteX98" fmla="*/ 548640 w 3802253"/>
              <a:gd name="connsiteY98" fmla="*/ 561847 h 2643123"/>
              <a:gd name="connsiteX99" fmla="*/ 586867 w 3802253"/>
              <a:gd name="connsiteY99" fmla="*/ 551433 h 2643123"/>
              <a:gd name="connsiteX100" fmla="*/ 599694 w 3802253"/>
              <a:gd name="connsiteY100" fmla="*/ 499491 h 2643123"/>
              <a:gd name="connsiteX101" fmla="*/ 637921 w 3802253"/>
              <a:gd name="connsiteY101" fmla="*/ 468248 h 2643123"/>
              <a:gd name="connsiteX102" fmla="*/ 740029 w 3802253"/>
              <a:gd name="connsiteY102" fmla="*/ 405764 h 2643123"/>
              <a:gd name="connsiteX103" fmla="*/ 829310 w 3802253"/>
              <a:gd name="connsiteY103" fmla="*/ 353694 h 2643123"/>
              <a:gd name="connsiteX104" fmla="*/ 931417 w 3802253"/>
              <a:gd name="connsiteY104" fmla="*/ 322579 h 2643123"/>
              <a:gd name="connsiteX105" fmla="*/ 944117 w 3802253"/>
              <a:gd name="connsiteY105" fmla="*/ 291338 h 2643123"/>
              <a:gd name="connsiteX106" fmla="*/ 969645 w 3802253"/>
              <a:gd name="connsiteY106" fmla="*/ 260095 h 2643123"/>
              <a:gd name="connsiteX107" fmla="*/ 982472 w 3802253"/>
              <a:gd name="connsiteY107" fmla="*/ 208025 h 2643123"/>
              <a:gd name="connsiteX108" fmla="*/ 1033526 w 3802253"/>
              <a:gd name="connsiteY108" fmla="*/ 197611 h 264312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  <a:cxn ang="47">
                <a:pos x="connsiteX47" y="connsiteY47"/>
              </a:cxn>
              <a:cxn ang="48">
                <a:pos x="connsiteX48" y="connsiteY48"/>
              </a:cxn>
              <a:cxn ang="49">
                <a:pos x="connsiteX49" y="connsiteY49"/>
              </a:cxn>
              <a:cxn ang="50">
                <a:pos x="connsiteX50" y="connsiteY50"/>
              </a:cxn>
              <a:cxn ang="51">
                <a:pos x="connsiteX51" y="connsiteY51"/>
              </a:cxn>
              <a:cxn ang="52">
                <a:pos x="connsiteX52" y="connsiteY52"/>
              </a:cxn>
              <a:cxn ang="53">
                <a:pos x="connsiteX53" y="connsiteY53"/>
              </a:cxn>
              <a:cxn ang="54">
                <a:pos x="connsiteX54" y="connsiteY54"/>
              </a:cxn>
              <a:cxn ang="55">
                <a:pos x="connsiteX55" y="connsiteY55"/>
              </a:cxn>
              <a:cxn ang="56">
                <a:pos x="connsiteX56" y="connsiteY56"/>
              </a:cxn>
              <a:cxn ang="57">
                <a:pos x="connsiteX57" y="connsiteY57"/>
              </a:cxn>
              <a:cxn ang="58">
                <a:pos x="connsiteX58" y="connsiteY58"/>
              </a:cxn>
              <a:cxn ang="59">
                <a:pos x="connsiteX59" y="connsiteY59"/>
              </a:cxn>
              <a:cxn ang="60">
                <a:pos x="connsiteX60" y="connsiteY60"/>
              </a:cxn>
              <a:cxn ang="61">
                <a:pos x="connsiteX61" y="connsiteY61"/>
              </a:cxn>
              <a:cxn ang="62">
                <a:pos x="connsiteX62" y="connsiteY62"/>
              </a:cxn>
              <a:cxn ang="63">
                <a:pos x="connsiteX63" y="connsiteY63"/>
              </a:cxn>
              <a:cxn ang="64">
                <a:pos x="connsiteX64" y="connsiteY64"/>
              </a:cxn>
              <a:cxn ang="65">
                <a:pos x="connsiteX65" y="connsiteY65"/>
              </a:cxn>
              <a:cxn ang="66">
                <a:pos x="connsiteX66" y="connsiteY66"/>
              </a:cxn>
              <a:cxn ang="67">
                <a:pos x="connsiteX67" y="connsiteY67"/>
              </a:cxn>
              <a:cxn ang="68">
                <a:pos x="connsiteX68" y="connsiteY68"/>
              </a:cxn>
              <a:cxn ang="69">
                <a:pos x="connsiteX69" y="connsiteY69"/>
              </a:cxn>
              <a:cxn ang="70">
                <a:pos x="connsiteX70" y="connsiteY70"/>
              </a:cxn>
              <a:cxn ang="71">
                <a:pos x="connsiteX71" y="connsiteY71"/>
              </a:cxn>
              <a:cxn ang="72">
                <a:pos x="connsiteX72" y="connsiteY72"/>
              </a:cxn>
              <a:cxn ang="73">
                <a:pos x="connsiteX73" y="connsiteY73"/>
              </a:cxn>
              <a:cxn ang="74">
                <a:pos x="connsiteX74" y="connsiteY74"/>
              </a:cxn>
              <a:cxn ang="75">
                <a:pos x="connsiteX75" y="connsiteY75"/>
              </a:cxn>
              <a:cxn ang="76">
                <a:pos x="connsiteX76" y="connsiteY76"/>
              </a:cxn>
              <a:cxn ang="77">
                <a:pos x="connsiteX77" y="connsiteY77"/>
              </a:cxn>
              <a:cxn ang="78">
                <a:pos x="connsiteX78" y="connsiteY78"/>
              </a:cxn>
              <a:cxn ang="79">
                <a:pos x="connsiteX79" y="connsiteY79"/>
              </a:cxn>
              <a:cxn ang="80">
                <a:pos x="connsiteX80" y="connsiteY80"/>
              </a:cxn>
              <a:cxn ang="81">
                <a:pos x="connsiteX81" y="connsiteY81"/>
              </a:cxn>
              <a:cxn ang="82">
                <a:pos x="connsiteX82" y="connsiteY82"/>
              </a:cxn>
              <a:cxn ang="83">
                <a:pos x="connsiteX83" y="connsiteY83"/>
              </a:cxn>
              <a:cxn ang="84">
                <a:pos x="connsiteX84" y="connsiteY84"/>
              </a:cxn>
              <a:cxn ang="85">
                <a:pos x="connsiteX85" y="connsiteY85"/>
              </a:cxn>
              <a:cxn ang="86">
                <a:pos x="connsiteX86" y="connsiteY86"/>
              </a:cxn>
              <a:cxn ang="87">
                <a:pos x="connsiteX87" y="connsiteY87"/>
              </a:cxn>
              <a:cxn ang="88">
                <a:pos x="connsiteX88" y="connsiteY88"/>
              </a:cxn>
              <a:cxn ang="89">
                <a:pos x="connsiteX89" y="connsiteY89"/>
              </a:cxn>
              <a:cxn ang="90">
                <a:pos x="connsiteX90" y="connsiteY90"/>
              </a:cxn>
              <a:cxn ang="91">
                <a:pos x="connsiteX91" y="connsiteY91"/>
              </a:cxn>
              <a:cxn ang="92">
                <a:pos x="connsiteX92" y="connsiteY92"/>
              </a:cxn>
              <a:cxn ang="93">
                <a:pos x="connsiteX93" y="connsiteY93"/>
              </a:cxn>
              <a:cxn ang="94">
                <a:pos x="connsiteX94" y="connsiteY94"/>
              </a:cxn>
              <a:cxn ang="95">
                <a:pos x="connsiteX95" y="connsiteY95"/>
              </a:cxn>
              <a:cxn ang="96">
                <a:pos x="connsiteX96" y="connsiteY96"/>
              </a:cxn>
              <a:cxn ang="97">
                <a:pos x="connsiteX97" y="connsiteY97"/>
              </a:cxn>
              <a:cxn ang="98">
                <a:pos x="connsiteX98" y="connsiteY98"/>
              </a:cxn>
              <a:cxn ang="99">
                <a:pos x="connsiteX99" y="connsiteY99"/>
              </a:cxn>
              <a:cxn ang="100">
                <a:pos x="connsiteX100" y="connsiteY100"/>
              </a:cxn>
              <a:cxn ang="101">
                <a:pos x="connsiteX101" y="connsiteY101"/>
              </a:cxn>
              <a:cxn ang="102">
                <a:pos x="connsiteX102" y="connsiteY102"/>
              </a:cxn>
              <a:cxn ang="103">
                <a:pos x="connsiteX103" y="connsiteY103"/>
              </a:cxn>
              <a:cxn ang="104">
                <a:pos x="connsiteX104" y="connsiteY104"/>
              </a:cxn>
              <a:cxn ang="105">
                <a:pos x="connsiteX105" y="connsiteY105"/>
              </a:cxn>
              <a:cxn ang="106">
                <a:pos x="connsiteX106" y="connsiteY106"/>
              </a:cxn>
              <a:cxn ang="107">
                <a:pos x="connsiteX107" y="connsiteY107"/>
              </a:cxn>
              <a:cxn ang="108">
                <a:pos x="connsiteX108" y="connsiteY108"/>
              </a:cxn>
            </a:cxnLst>
            <a:rect l="l" t="t" r="r" b="b"/>
            <a:pathLst>
              <a:path w="3802253" h="2643123">
                <a:moveTo>
                  <a:pt x="1033526" y="197611"/>
                </a:moveTo>
                <a:cubicBezTo>
                  <a:pt x="1069594" y="192404"/>
                  <a:pt x="1143761" y="181863"/>
                  <a:pt x="1199388" y="176783"/>
                </a:cubicBezTo>
                <a:cubicBezTo>
                  <a:pt x="1441830" y="154813"/>
                  <a:pt x="1456563" y="166623"/>
                  <a:pt x="1658620" y="135254"/>
                </a:cubicBezTo>
                <a:cubicBezTo>
                  <a:pt x="1694561" y="129666"/>
                  <a:pt x="1757807" y="116585"/>
                  <a:pt x="1798954" y="104013"/>
                </a:cubicBezTo>
                <a:cubicBezTo>
                  <a:pt x="1847342" y="89280"/>
                  <a:pt x="1894586" y="73278"/>
                  <a:pt x="1939417" y="51942"/>
                </a:cubicBezTo>
                <a:cubicBezTo>
                  <a:pt x="1965833" y="39369"/>
                  <a:pt x="1990344" y="24256"/>
                  <a:pt x="2015871" y="10286"/>
                </a:cubicBezTo>
                <a:cubicBezTo>
                  <a:pt x="2037207" y="13842"/>
                  <a:pt x="2058161" y="22478"/>
                  <a:pt x="2079752" y="20700"/>
                </a:cubicBezTo>
                <a:cubicBezTo>
                  <a:pt x="2102485" y="18922"/>
                  <a:pt x="2120646" y="0"/>
                  <a:pt x="2143505" y="0"/>
                </a:cubicBezTo>
                <a:cubicBezTo>
                  <a:pt x="2178558" y="0"/>
                  <a:pt x="2211578" y="13842"/>
                  <a:pt x="2245614" y="20700"/>
                </a:cubicBezTo>
                <a:cubicBezTo>
                  <a:pt x="2258314" y="27685"/>
                  <a:pt x="2270125" y="35941"/>
                  <a:pt x="2283841" y="41528"/>
                </a:cubicBezTo>
                <a:cubicBezTo>
                  <a:pt x="2313051" y="53466"/>
                  <a:pt x="2356866" y="56388"/>
                  <a:pt x="2385948" y="62356"/>
                </a:cubicBezTo>
                <a:cubicBezTo>
                  <a:pt x="2399029" y="65023"/>
                  <a:pt x="2411476" y="69341"/>
                  <a:pt x="2424176" y="72770"/>
                </a:cubicBezTo>
                <a:cubicBezTo>
                  <a:pt x="2458211" y="156082"/>
                  <a:pt x="2407158" y="58927"/>
                  <a:pt x="2475229" y="114426"/>
                </a:cubicBezTo>
                <a:cubicBezTo>
                  <a:pt x="2484754" y="122173"/>
                  <a:pt x="2476754" y="139572"/>
                  <a:pt x="2488057" y="145669"/>
                </a:cubicBezTo>
                <a:cubicBezTo>
                  <a:pt x="2506091" y="155447"/>
                  <a:pt x="2530729" y="151764"/>
                  <a:pt x="2551811" y="156082"/>
                </a:cubicBezTo>
                <a:cubicBezTo>
                  <a:pt x="2564892" y="158750"/>
                  <a:pt x="2578227" y="161163"/>
                  <a:pt x="2590038" y="166497"/>
                </a:cubicBezTo>
                <a:cubicBezTo>
                  <a:pt x="2625344" y="182117"/>
                  <a:pt x="2692146" y="218439"/>
                  <a:pt x="2692146" y="218439"/>
                </a:cubicBezTo>
                <a:cubicBezTo>
                  <a:pt x="2696464" y="228853"/>
                  <a:pt x="2693923" y="243331"/>
                  <a:pt x="2704973" y="249681"/>
                </a:cubicBezTo>
                <a:cubicBezTo>
                  <a:pt x="2726817" y="262381"/>
                  <a:pt x="2781427" y="270509"/>
                  <a:pt x="2781427" y="270509"/>
                </a:cubicBezTo>
                <a:cubicBezTo>
                  <a:pt x="2793873" y="300863"/>
                  <a:pt x="2802382" y="329183"/>
                  <a:pt x="2832480" y="353694"/>
                </a:cubicBezTo>
                <a:cubicBezTo>
                  <a:pt x="2842005" y="361569"/>
                  <a:pt x="2858008" y="360679"/>
                  <a:pt x="2870835" y="364108"/>
                </a:cubicBezTo>
                <a:cubicBezTo>
                  <a:pt x="2883535" y="374522"/>
                  <a:pt x="2901696" y="381888"/>
                  <a:pt x="2909061" y="395350"/>
                </a:cubicBezTo>
                <a:cubicBezTo>
                  <a:pt x="3011423" y="583183"/>
                  <a:pt x="2826511" y="338708"/>
                  <a:pt x="2960116" y="509904"/>
                </a:cubicBezTo>
                <a:cubicBezTo>
                  <a:pt x="2976498" y="530986"/>
                  <a:pt x="3011170" y="572261"/>
                  <a:pt x="3011170" y="572261"/>
                </a:cubicBezTo>
                <a:cubicBezTo>
                  <a:pt x="3021457" y="623061"/>
                  <a:pt x="3038221" y="742695"/>
                  <a:pt x="3100451" y="759586"/>
                </a:cubicBezTo>
                <a:lnTo>
                  <a:pt x="3177032" y="780414"/>
                </a:lnTo>
                <a:cubicBezTo>
                  <a:pt x="3233674" y="842009"/>
                  <a:pt x="3197605" y="812419"/>
                  <a:pt x="3291839" y="863600"/>
                </a:cubicBezTo>
                <a:lnTo>
                  <a:pt x="3330066" y="884427"/>
                </a:lnTo>
                <a:cubicBezTo>
                  <a:pt x="3357245" y="950848"/>
                  <a:pt x="3321303" y="878331"/>
                  <a:pt x="3393948" y="957325"/>
                </a:cubicBezTo>
                <a:cubicBezTo>
                  <a:pt x="3408045" y="972692"/>
                  <a:pt x="3423539" y="1016253"/>
                  <a:pt x="3445001" y="1030097"/>
                </a:cubicBezTo>
                <a:cubicBezTo>
                  <a:pt x="3455415" y="1036954"/>
                  <a:pt x="3470401" y="1037081"/>
                  <a:pt x="3483228" y="1040510"/>
                </a:cubicBezTo>
                <a:cubicBezTo>
                  <a:pt x="3510914" y="1176019"/>
                  <a:pt x="3467100" y="1055369"/>
                  <a:pt x="3534283" y="1123822"/>
                </a:cubicBezTo>
                <a:cubicBezTo>
                  <a:pt x="3604640" y="1195577"/>
                  <a:pt x="3475609" y="1116202"/>
                  <a:pt x="3585337" y="1175892"/>
                </a:cubicBezTo>
                <a:cubicBezTo>
                  <a:pt x="3602354" y="1196594"/>
                  <a:pt x="3626612" y="1214501"/>
                  <a:pt x="3636264" y="1238250"/>
                </a:cubicBezTo>
                <a:cubicBezTo>
                  <a:pt x="3644773" y="1259077"/>
                  <a:pt x="3647948" y="1281938"/>
                  <a:pt x="3661790" y="1300733"/>
                </a:cubicBezTo>
                <a:cubicBezTo>
                  <a:pt x="3674617" y="1318005"/>
                  <a:pt x="3688969" y="1334642"/>
                  <a:pt x="3700145" y="1352803"/>
                </a:cubicBezTo>
                <a:cubicBezTo>
                  <a:pt x="3706114" y="1362583"/>
                  <a:pt x="3707638" y="1373885"/>
                  <a:pt x="3712845" y="1383919"/>
                </a:cubicBezTo>
                <a:cubicBezTo>
                  <a:pt x="3720338" y="1398270"/>
                  <a:pt x="3729863" y="1411732"/>
                  <a:pt x="3738372" y="1425575"/>
                </a:cubicBezTo>
                <a:cubicBezTo>
                  <a:pt x="3742689" y="1442973"/>
                  <a:pt x="3745864" y="1460500"/>
                  <a:pt x="3751199" y="1477645"/>
                </a:cubicBezTo>
                <a:cubicBezTo>
                  <a:pt x="3758691" y="1502155"/>
                  <a:pt x="3771264" y="1525651"/>
                  <a:pt x="3776726" y="1550415"/>
                </a:cubicBezTo>
                <a:cubicBezTo>
                  <a:pt x="3813683" y="1721484"/>
                  <a:pt x="3768725" y="1603883"/>
                  <a:pt x="3802252" y="1685797"/>
                </a:cubicBezTo>
                <a:cubicBezTo>
                  <a:pt x="3793744" y="1775967"/>
                  <a:pt x="3793236" y="1866900"/>
                  <a:pt x="3776726" y="1956308"/>
                </a:cubicBezTo>
                <a:cubicBezTo>
                  <a:pt x="3771773" y="1982470"/>
                  <a:pt x="3748024" y="2003933"/>
                  <a:pt x="3738372" y="2029205"/>
                </a:cubicBezTo>
                <a:cubicBezTo>
                  <a:pt x="3726688" y="2059685"/>
                  <a:pt x="3721353" y="2091563"/>
                  <a:pt x="3712845" y="2122804"/>
                </a:cubicBezTo>
                <a:cubicBezTo>
                  <a:pt x="3723132" y="2230882"/>
                  <a:pt x="3741039" y="2286761"/>
                  <a:pt x="3700145" y="2393314"/>
                </a:cubicBezTo>
                <a:cubicBezTo>
                  <a:pt x="3694684" y="2407411"/>
                  <a:pt x="3673601" y="2413380"/>
                  <a:pt x="3661790" y="2424557"/>
                </a:cubicBezTo>
                <a:cubicBezTo>
                  <a:pt x="3647948" y="2437764"/>
                  <a:pt x="3638550" y="2453894"/>
                  <a:pt x="3623564" y="2466213"/>
                </a:cubicBezTo>
                <a:cubicBezTo>
                  <a:pt x="3598799" y="2486405"/>
                  <a:pt x="3578098" y="2488945"/>
                  <a:pt x="3546983" y="2497454"/>
                </a:cubicBezTo>
                <a:cubicBezTo>
                  <a:pt x="3534283" y="2507869"/>
                  <a:pt x="3518789" y="2516377"/>
                  <a:pt x="3508755" y="2528696"/>
                </a:cubicBezTo>
                <a:cubicBezTo>
                  <a:pt x="3501263" y="2537840"/>
                  <a:pt x="3505453" y="2552064"/>
                  <a:pt x="3495928" y="2559811"/>
                </a:cubicBezTo>
                <a:cubicBezTo>
                  <a:pt x="3486403" y="2567685"/>
                  <a:pt x="3470401" y="2566796"/>
                  <a:pt x="3457701" y="2570226"/>
                </a:cubicBezTo>
                <a:cubicBezTo>
                  <a:pt x="3453384" y="2580639"/>
                  <a:pt x="3456177" y="2595371"/>
                  <a:pt x="3445001" y="2601467"/>
                </a:cubicBezTo>
                <a:cubicBezTo>
                  <a:pt x="3426840" y="2611246"/>
                  <a:pt x="3402457" y="2608707"/>
                  <a:pt x="3381121" y="2611882"/>
                </a:cubicBezTo>
                <a:cubicBezTo>
                  <a:pt x="3355721" y="2615691"/>
                  <a:pt x="3330066" y="2618485"/>
                  <a:pt x="3304539" y="2622295"/>
                </a:cubicBezTo>
                <a:cubicBezTo>
                  <a:pt x="3283203" y="2625470"/>
                  <a:pt x="3262249" y="2630042"/>
                  <a:pt x="3240786" y="2632709"/>
                </a:cubicBezTo>
                <a:cubicBezTo>
                  <a:pt x="3206876" y="2637027"/>
                  <a:pt x="3172714" y="2639695"/>
                  <a:pt x="3138678" y="2643123"/>
                </a:cubicBezTo>
                <a:lnTo>
                  <a:pt x="2513584" y="2601467"/>
                </a:lnTo>
                <a:cubicBezTo>
                  <a:pt x="2301240" y="2579115"/>
                  <a:pt x="2481961" y="2589276"/>
                  <a:pt x="2373122" y="2570226"/>
                </a:cubicBezTo>
                <a:cubicBezTo>
                  <a:pt x="2326640" y="2562097"/>
                  <a:pt x="2280158" y="2552953"/>
                  <a:pt x="2232786" y="2549525"/>
                </a:cubicBezTo>
                <a:cubicBezTo>
                  <a:pt x="2088515" y="2538983"/>
                  <a:pt x="1943608" y="2535554"/>
                  <a:pt x="1798954" y="2528696"/>
                </a:cubicBezTo>
                <a:cubicBezTo>
                  <a:pt x="1735201" y="2521711"/>
                  <a:pt x="1669161" y="2523108"/>
                  <a:pt x="1607566" y="2507869"/>
                </a:cubicBezTo>
                <a:cubicBezTo>
                  <a:pt x="1306829" y="2433192"/>
                  <a:pt x="1598803" y="2489200"/>
                  <a:pt x="1480058" y="2424557"/>
                </a:cubicBezTo>
                <a:cubicBezTo>
                  <a:pt x="1453134" y="2409952"/>
                  <a:pt x="1419733" y="2405126"/>
                  <a:pt x="1390777" y="2393314"/>
                </a:cubicBezTo>
                <a:cubicBezTo>
                  <a:pt x="1251711" y="2336672"/>
                  <a:pt x="1407033" y="2383916"/>
                  <a:pt x="1250315" y="2341371"/>
                </a:cubicBezTo>
                <a:cubicBezTo>
                  <a:pt x="1237615" y="2327528"/>
                  <a:pt x="1228471" y="2310764"/>
                  <a:pt x="1212088" y="2299715"/>
                </a:cubicBezTo>
                <a:cubicBezTo>
                  <a:pt x="1201801" y="2292730"/>
                  <a:pt x="1183386" y="2297048"/>
                  <a:pt x="1173861" y="2289302"/>
                </a:cubicBezTo>
                <a:cubicBezTo>
                  <a:pt x="1164336" y="2281554"/>
                  <a:pt x="1170559" y="2265807"/>
                  <a:pt x="1161034" y="2258059"/>
                </a:cubicBezTo>
                <a:cubicBezTo>
                  <a:pt x="1130935" y="2233548"/>
                  <a:pt x="1096264" y="2226564"/>
                  <a:pt x="1058926" y="2216403"/>
                </a:cubicBezTo>
                <a:cubicBezTo>
                  <a:pt x="1042035" y="2195702"/>
                  <a:pt x="1017651" y="2177795"/>
                  <a:pt x="1007998" y="2154046"/>
                </a:cubicBezTo>
                <a:cubicBezTo>
                  <a:pt x="1003680" y="2143633"/>
                  <a:pt x="1001141" y="2132583"/>
                  <a:pt x="995172" y="2122804"/>
                </a:cubicBezTo>
                <a:cubicBezTo>
                  <a:pt x="984123" y="2104770"/>
                  <a:pt x="967994" y="2088895"/>
                  <a:pt x="956945" y="2070734"/>
                </a:cubicBezTo>
                <a:cubicBezTo>
                  <a:pt x="950848" y="2060955"/>
                  <a:pt x="953642" y="2047366"/>
                  <a:pt x="944117" y="2039620"/>
                </a:cubicBezTo>
                <a:cubicBezTo>
                  <a:pt x="926592" y="2025269"/>
                  <a:pt x="901573" y="2018791"/>
                  <a:pt x="880364" y="2008377"/>
                </a:cubicBezTo>
                <a:cubicBezTo>
                  <a:pt x="802132" y="1906270"/>
                  <a:pt x="847852" y="1945513"/>
                  <a:pt x="752729" y="1883409"/>
                </a:cubicBezTo>
                <a:cubicBezTo>
                  <a:pt x="732282" y="1816734"/>
                  <a:pt x="747141" y="1804670"/>
                  <a:pt x="688975" y="1768983"/>
                </a:cubicBezTo>
                <a:cubicBezTo>
                  <a:pt x="669163" y="1756917"/>
                  <a:pt x="647700" y="1746122"/>
                  <a:pt x="625221" y="1737740"/>
                </a:cubicBezTo>
                <a:cubicBezTo>
                  <a:pt x="600710" y="1728723"/>
                  <a:pt x="548640" y="1716913"/>
                  <a:pt x="548640" y="1716913"/>
                </a:cubicBezTo>
                <a:cubicBezTo>
                  <a:pt x="523113" y="1654555"/>
                  <a:pt x="557148" y="1710054"/>
                  <a:pt x="497586" y="1675383"/>
                </a:cubicBezTo>
                <a:cubicBezTo>
                  <a:pt x="375030" y="1604009"/>
                  <a:pt x="537972" y="1652396"/>
                  <a:pt x="344423" y="1612900"/>
                </a:cubicBezTo>
                <a:cubicBezTo>
                  <a:pt x="282067" y="1536445"/>
                  <a:pt x="371855" y="1632584"/>
                  <a:pt x="204089" y="1550415"/>
                </a:cubicBezTo>
                <a:lnTo>
                  <a:pt x="140335" y="1519301"/>
                </a:lnTo>
                <a:cubicBezTo>
                  <a:pt x="136017" y="1508886"/>
                  <a:pt x="137033" y="1495805"/>
                  <a:pt x="127508" y="1488058"/>
                </a:cubicBezTo>
                <a:cubicBezTo>
                  <a:pt x="-43941" y="1348104"/>
                  <a:pt x="69723" y="1479677"/>
                  <a:pt x="0" y="1394333"/>
                </a:cubicBezTo>
                <a:cubicBezTo>
                  <a:pt x="8509" y="1383919"/>
                  <a:pt x="18669" y="1374394"/>
                  <a:pt x="25527" y="1363217"/>
                </a:cubicBezTo>
                <a:cubicBezTo>
                  <a:pt x="31496" y="1353311"/>
                  <a:pt x="28702" y="1339722"/>
                  <a:pt x="38227" y="1331976"/>
                </a:cubicBezTo>
                <a:cubicBezTo>
                  <a:pt x="47752" y="1324228"/>
                  <a:pt x="63754" y="1324990"/>
                  <a:pt x="76580" y="1321561"/>
                </a:cubicBezTo>
                <a:cubicBezTo>
                  <a:pt x="49148" y="1232280"/>
                  <a:pt x="63373" y="1329182"/>
                  <a:pt x="114808" y="1238250"/>
                </a:cubicBezTo>
                <a:cubicBezTo>
                  <a:pt x="147192" y="1181227"/>
                  <a:pt x="136017" y="1120520"/>
                  <a:pt x="153035" y="1061338"/>
                </a:cubicBezTo>
                <a:cubicBezTo>
                  <a:pt x="162305" y="1029334"/>
                  <a:pt x="180340" y="999363"/>
                  <a:pt x="191389" y="967739"/>
                </a:cubicBezTo>
                <a:lnTo>
                  <a:pt x="216916" y="894841"/>
                </a:lnTo>
                <a:cubicBezTo>
                  <a:pt x="229616" y="898397"/>
                  <a:pt x="241935" y="907033"/>
                  <a:pt x="255142" y="905255"/>
                </a:cubicBezTo>
                <a:cubicBezTo>
                  <a:pt x="299339" y="899286"/>
                  <a:pt x="293242" y="878077"/>
                  <a:pt x="306197" y="853185"/>
                </a:cubicBezTo>
                <a:cubicBezTo>
                  <a:pt x="313690" y="838961"/>
                  <a:pt x="319786" y="823722"/>
                  <a:pt x="331723" y="811656"/>
                </a:cubicBezTo>
                <a:cubicBezTo>
                  <a:pt x="354203" y="788669"/>
                  <a:pt x="408304" y="749172"/>
                  <a:pt x="408304" y="749172"/>
                </a:cubicBezTo>
                <a:cubicBezTo>
                  <a:pt x="416814" y="735329"/>
                  <a:pt x="424307" y="720978"/>
                  <a:pt x="433832" y="707516"/>
                </a:cubicBezTo>
                <a:cubicBezTo>
                  <a:pt x="470408" y="655319"/>
                  <a:pt x="451739" y="697610"/>
                  <a:pt x="484886" y="634745"/>
                </a:cubicBezTo>
                <a:cubicBezTo>
                  <a:pt x="490092" y="624585"/>
                  <a:pt x="488061" y="611250"/>
                  <a:pt x="497586" y="603503"/>
                </a:cubicBezTo>
                <a:cubicBezTo>
                  <a:pt x="507111" y="595756"/>
                  <a:pt x="523113" y="596519"/>
                  <a:pt x="535813" y="593089"/>
                </a:cubicBezTo>
                <a:cubicBezTo>
                  <a:pt x="540130" y="582675"/>
                  <a:pt x="539115" y="569594"/>
                  <a:pt x="548640" y="561847"/>
                </a:cubicBezTo>
                <a:cubicBezTo>
                  <a:pt x="558165" y="554100"/>
                  <a:pt x="579501" y="560577"/>
                  <a:pt x="586867" y="551433"/>
                </a:cubicBezTo>
                <a:cubicBezTo>
                  <a:pt x="598932" y="536701"/>
                  <a:pt x="589915" y="515238"/>
                  <a:pt x="599694" y="499491"/>
                </a:cubicBezTo>
                <a:cubicBezTo>
                  <a:pt x="607695" y="486282"/>
                  <a:pt x="623951" y="477519"/>
                  <a:pt x="637921" y="468248"/>
                </a:cubicBezTo>
                <a:cubicBezTo>
                  <a:pt x="670814" y="446277"/>
                  <a:pt x="705992" y="426592"/>
                  <a:pt x="740029" y="405764"/>
                </a:cubicBezTo>
                <a:cubicBezTo>
                  <a:pt x="751586" y="398652"/>
                  <a:pt x="810641" y="361314"/>
                  <a:pt x="829310" y="353694"/>
                </a:cubicBezTo>
                <a:cubicBezTo>
                  <a:pt x="859790" y="341248"/>
                  <a:pt x="898271" y="331597"/>
                  <a:pt x="931417" y="322579"/>
                </a:cubicBezTo>
                <a:cubicBezTo>
                  <a:pt x="935609" y="312166"/>
                  <a:pt x="938148" y="301116"/>
                  <a:pt x="944117" y="291338"/>
                </a:cubicBezTo>
                <a:cubicBezTo>
                  <a:pt x="950976" y="280161"/>
                  <a:pt x="964311" y="271779"/>
                  <a:pt x="969645" y="260095"/>
                </a:cubicBezTo>
                <a:cubicBezTo>
                  <a:pt x="977265" y="243585"/>
                  <a:pt x="972692" y="223900"/>
                  <a:pt x="982472" y="208025"/>
                </a:cubicBezTo>
                <a:cubicBezTo>
                  <a:pt x="990473" y="194944"/>
                  <a:pt x="997330" y="202819"/>
                  <a:pt x="1033526" y="197611"/>
                </a:cubicBezTo>
              </a:path>
            </a:pathLst>
          </a:custGeom>
          <a:solidFill>
            <a:srgbClr val="00B05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3"/>
          <p:cNvSpPr/>
          <p:nvPr/>
        </p:nvSpPr>
        <p:spPr>
          <a:xfrm>
            <a:off x="3323716" y="2065401"/>
            <a:ext cx="3814953" cy="2655823"/>
          </a:xfrm>
          <a:custGeom>
            <a:avLst/>
            <a:gdLst>
              <a:gd name="connsiteX0" fmla="*/ 1039876 w 3814953"/>
              <a:gd name="connsiteY0" fmla="*/ 203961 h 2655823"/>
              <a:gd name="connsiteX1" fmla="*/ 1205738 w 3814953"/>
              <a:gd name="connsiteY1" fmla="*/ 183133 h 2655823"/>
              <a:gd name="connsiteX2" fmla="*/ 1664970 w 3814953"/>
              <a:gd name="connsiteY2" fmla="*/ 141604 h 2655823"/>
              <a:gd name="connsiteX3" fmla="*/ 1805304 w 3814953"/>
              <a:gd name="connsiteY3" fmla="*/ 110363 h 2655823"/>
              <a:gd name="connsiteX4" fmla="*/ 1945767 w 3814953"/>
              <a:gd name="connsiteY4" fmla="*/ 58292 h 2655823"/>
              <a:gd name="connsiteX5" fmla="*/ 2022221 w 3814953"/>
              <a:gd name="connsiteY5" fmla="*/ 16636 h 2655823"/>
              <a:gd name="connsiteX6" fmla="*/ 2086102 w 3814953"/>
              <a:gd name="connsiteY6" fmla="*/ 27050 h 2655823"/>
              <a:gd name="connsiteX7" fmla="*/ 2149855 w 3814953"/>
              <a:gd name="connsiteY7" fmla="*/ 6350 h 2655823"/>
              <a:gd name="connsiteX8" fmla="*/ 2251964 w 3814953"/>
              <a:gd name="connsiteY8" fmla="*/ 27050 h 2655823"/>
              <a:gd name="connsiteX9" fmla="*/ 2290191 w 3814953"/>
              <a:gd name="connsiteY9" fmla="*/ 47878 h 2655823"/>
              <a:gd name="connsiteX10" fmla="*/ 2392298 w 3814953"/>
              <a:gd name="connsiteY10" fmla="*/ 68706 h 2655823"/>
              <a:gd name="connsiteX11" fmla="*/ 2430526 w 3814953"/>
              <a:gd name="connsiteY11" fmla="*/ 79120 h 2655823"/>
              <a:gd name="connsiteX12" fmla="*/ 2481579 w 3814953"/>
              <a:gd name="connsiteY12" fmla="*/ 120776 h 2655823"/>
              <a:gd name="connsiteX13" fmla="*/ 2494407 w 3814953"/>
              <a:gd name="connsiteY13" fmla="*/ 152019 h 2655823"/>
              <a:gd name="connsiteX14" fmla="*/ 2558161 w 3814953"/>
              <a:gd name="connsiteY14" fmla="*/ 162432 h 2655823"/>
              <a:gd name="connsiteX15" fmla="*/ 2596388 w 3814953"/>
              <a:gd name="connsiteY15" fmla="*/ 172847 h 2655823"/>
              <a:gd name="connsiteX16" fmla="*/ 2698496 w 3814953"/>
              <a:gd name="connsiteY16" fmla="*/ 224789 h 2655823"/>
              <a:gd name="connsiteX17" fmla="*/ 2711323 w 3814953"/>
              <a:gd name="connsiteY17" fmla="*/ 256031 h 2655823"/>
              <a:gd name="connsiteX18" fmla="*/ 2787777 w 3814953"/>
              <a:gd name="connsiteY18" fmla="*/ 276859 h 2655823"/>
              <a:gd name="connsiteX19" fmla="*/ 2838830 w 3814953"/>
              <a:gd name="connsiteY19" fmla="*/ 360044 h 2655823"/>
              <a:gd name="connsiteX20" fmla="*/ 2877185 w 3814953"/>
              <a:gd name="connsiteY20" fmla="*/ 370458 h 2655823"/>
              <a:gd name="connsiteX21" fmla="*/ 2915411 w 3814953"/>
              <a:gd name="connsiteY21" fmla="*/ 401700 h 2655823"/>
              <a:gd name="connsiteX22" fmla="*/ 2966466 w 3814953"/>
              <a:gd name="connsiteY22" fmla="*/ 516254 h 2655823"/>
              <a:gd name="connsiteX23" fmla="*/ 3017520 w 3814953"/>
              <a:gd name="connsiteY23" fmla="*/ 578611 h 2655823"/>
              <a:gd name="connsiteX24" fmla="*/ 3106801 w 3814953"/>
              <a:gd name="connsiteY24" fmla="*/ 765936 h 2655823"/>
              <a:gd name="connsiteX25" fmla="*/ 3183382 w 3814953"/>
              <a:gd name="connsiteY25" fmla="*/ 786764 h 2655823"/>
              <a:gd name="connsiteX26" fmla="*/ 3298189 w 3814953"/>
              <a:gd name="connsiteY26" fmla="*/ 869950 h 2655823"/>
              <a:gd name="connsiteX27" fmla="*/ 3336416 w 3814953"/>
              <a:gd name="connsiteY27" fmla="*/ 890777 h 2655823"/>
              <a:gd name="connsiteX28" fmla="*/ 3400298 w 3814953"/>
              <a:gd name="connsiteY28" fmla="*/ 963675 h 2655823"/>
              <a:gd name="connsiteX29" fmla="*/ 3451351 w 3814953"/>
              <a:gd name="connsiteY29" fmla="*/ 1036447 h 2655823"/>
              <a:gd name="connsiteX30" fmla="*/ 3489578 w 3814953"/>
              <a:gd name="connsiteY30" fmla="*/ 1046860 h 2655823"/>
              <a:gd name="connsiteX31" fmla="*/ 3540633 w 3814953"/>
              <a:gd name="connsiteY31" fmla="*/ 1130172 h 2655823"/>
              <a:gd name="connsiteX32" fmla="*/ 3591687 w 3814953"/>
              <a:gd name="connsiteY32" fmla="*/ 1182242 h 2655823"/>
              <a:gd name="connsiteX33" fmla="*/ 3642614 w 3814953"/>
              <a:gd name="connsiteY33" fmla="*/ 1244600 h 2655823"/>
              <a:gd name="connsiteX34" fmla="*/ 3668140 w 3814953"/>
              <a:gd name="connsiteY34" fmla="*/ 1307083 h 2655823"/>
              <a:gd name="connsiteX35" fmla="*/ 3706495 w 3814953"/>
              <a:gd name="connsiteY35" fmla="*/ 1359153 h 2655823"/>
              <a:gd name="connsiteX36" fmla="*/ 3719195 w 3814953"/>
              <a:gd name="connsiteY36" fmla="*/ 1390269 h 2655823"/>
              <a:gd name="connsiteX37" fmla="*/ 3744722 w 3814953"/>
              <a:gd name="connsiteY37" fmla="*/ 1431925 h 2655823"/>
              <a:gd name="connsiteX38" fmla="*/ 3757549 w 3814953"/>
              <a:gd name="connsiteY38" fmla="*/ 1483995 h 2655823"/>
              <a:gd name="connsiteX39" fmla="*/ 3783076 w 3814953"/>
              <a:gd name="connsiteY39" fmla="*/ 1556765 h 2655823"/>
              <a:gd name="connsiteX40" fmla="*/ 3808602 w 3814953"/>
              <a:gd name="connsiteY40" fmla="*/ 1692147 h 2655823"/>
              <a:gd name="connsiteX41" fmla="*/ 3783076 w 3814953"/>
              <a:gd name="connsiteY41" fmla="*/ 1962658 h 2655823"/>
              <a:gd name="connsiteX42" fmla="*/ 3744722 w 3814953"/>
              <a:gd name="connsiteY42" fmla="*/ 2035555 h 2655823"/>
              <a:gd name="connsiteX43" fmla="*/ 3719195 w 3814953"/>
              <a:gd name="connsiteY43" fmla="*/ 2129154 h 2655823"/>
              <a:gd name="connsiteX44" fmla="*/ 3706495 w 3814953"/>
              <a:gd name="connsiteY44" fmla="*/ 2399664 h 2655823"/>
              <a:gd name="connsiteX45" fmla="*/ 3668140 w 3814953"/>
              <a:gd name="connsiteY45" fmla="*/ 2430907 h 2655823"/>
              <a:gd name="connsiteX46" fmla="*/ 3629914 w 3814953"/>
              <a:gd name="connsiteY46" fmla="*/ 2472563 h 2655823"/>
              <a:gd name="connsiteX47" fmla="*/ 3553333 w 3814953"/>
              <a:gd name="connsiteY47" fmla="*/ 2503804 h 2655823"/>
              <a:gd name="connsiteX48" fmla="*/ 3515105 w 3814953"/>
              <a:gd name="connsiteY48" fmla="*/ 2535046 h 2655823"/>
              <a:gd name="connsiteX49" fmla="*/ 3502278 w 3814953"/>
              <a:gd name="connsiteY49" fmla="*/ 2566161 h 2655823"/>
              <a:gd name="connsiteX50" fmla="*/ 3464051 w 3814953"/>
              <a:gd name="connsiteY50" fmla="*/ 2576576 h 2655823"/>
              <a:gd name="connsiteX51" fmla="*/ 3451351 w 3814953"/>
              <a:gd name="connsiteY51" fmla="*/ 2607817 h 2655823"/>
              <a:gd name="connsiteX52" fmla="*/ 3387471 w 3814953"/>
              <a:gd name="connsiteY52" fmla="*/ 2618232 h 2655823"/>
              <a:gd name="connsiteX53" fmla="*/ 3310889 w 3814953"/>
              <a:gd name="connsiteY53" fmla="*/ 2628645 h 2655823"/>
              <a:gd name="connsiteX54" fmla="*/ 3247136 w 3814953"/>
              <a:gd name="connsiteY54" fmla="*/ 2639059 h 2655823"/>
              <a:gd name="connsiteX55" fmla="*/ 3145028 w 3814953"/>
              <a:gd name="connsiteY55" fmla="*/ 2649473 h 2655823"/>
              <a:gd name="connsiteX56" fmla="*/ 2519934 w 3814953"/>
              <a:gd name="connsiteY56" fmla="*/ 2607817 h 2655823"/>
              <a:gd name="connsiteX57" fmla="*/ 2379472 w 3814953"/>
              <a:gd name="connsiteY57" fmla="*/ 2576576 h 2655823"/>
              <a:gd name="connsiteX58" fmla="*/ 2239136 w 3814953"/>
              <a:gd name="connsiteY58" fmla="*/ 2555875 h 2655823"/>
              <a:gd name="connsiteX59" fmla="*/ 1805304 w 3814953"/>
              <a:gd name="connsiteY59" fmla="*/ 2535046 h 2655823"/>
              <a:gd name="connsiteX60" fmla="*/ 1613916 w 3814953"/>
              <a:gd name="connsiteY60" fmla="*/ 2514219 h 2655823"/>
              <a:gd name="connsiteX61" fmla="*/ 1486408 w 3814953"/>
              <a:gd name="connsiteY61" fmla="*/ 2430907 h 2655823"/>
              <a:gd name="connsiteX62" fmla="*/ 1397127 w 3814953"/>
              <a:gd name="connsiteY62" fmla="*/ 2399664 h 2655823"/>
              <a:gd name="connsiteX63" fmla="*/ 1256665 w 3814953"/>
              <a:gd name="connsiteY63" fmla="*/ 2347721 h 2655823"/>
              <a:gd name="connsiteX64" fmla="*/ 1218438 w 3814953"/>
              <a:gd name="connsiteY64" fmla="*/ 2306065 h 2655823"/>
              <a:gd name="connsiteX65" fmla="*/ 1180211 w 3814953"/>
              <a:gd name="connsiteY65" fmla="*/ 2295652 h 2655823"/>
              <a:gd name="connsiteX66" fmla="*/ 1167384 w 3814953"/>
              <a:gd name="connsiteY66" fmla="*/ 2264409 h 2655823"/>
              <a:gd name="connsiteX67" fmla="*/ 1065276 w 3814953"/>
              <a:gd name="connsiteY67" fmla="*/ 2222753 h 2655823"/>
              <a:gd name="connsiteX68" fmla="*/ 1014348 w 3814953"/>
              <a:gd name="connsiteY68" fmla="*/ 2160396 h 2655823"/>
              <a:gd name="connsiteX69" fmla="*/ 1001522 w 3814953"/>
              <a:gd name="connsiteY69" fmla="*/ 2129154 h 2655823"/>
              <a:gd name="connsiteX70" fmla="*/ 963295 w 3814953"/>
              <a:gd name="connsiteY70" fmla="*/ 2077084 h 2655823"/>
              <a:gd name="connsiteX71" fmla="*/ 950467 w 3814953"/>
              <a:gd name="connsiteY71" fmla="*/ 2045970 h 2655823"/>
              <a:gd name="connsiteX72" fmla="*/ 886714 w 3814953"/>
              <a:gd name="connsiteY72" fmla="*/ 2014727 h 2655823"/>
              <a:gd name="connsiteX73" fmla="*/ 759079 w 3814953"/>
              <a:gd name="connsiteY73" fmla="*/ 1889759 h 2655823"/>
              <a:gd name="connsiteX74" fmla="*/ 695325 w 3814953"/>
              <a:gd name="connsiteY74" fmla="*/ 1775333 h 2655823"/>
              <a:gd name="connsiteX75" fmla="*/ 631571 w 3814953"/>
              <a:gd name="connsiteY75" fmla="*/ 1744090 h 2655823"/>
              <a:gd name="connsiteX76" fmla="*/ 554990 w 3814953"/>
              <a:gd name="connsiteY76" fmla="*/ 1723263 h 2655823"/>
              <a:gd name="connsiteX77" fmla="*/ 503936 w 3814953"/>
              <a:gd name="connsiteY77" fmla="*/ 1681733 h 2655823"/>
              <a:gd name="connsiteX78" fmla="*/ 350773 w 3814953"/>
              <a:gd name="connsiteY78" fmla="*/ 1619250 h 2655823"/>
              <a:gd name="connsiteX79" fmla="*/ 210439 w 3814953"/>
              <a:gd name="connsiteY79" fmla="*/ 1556765 h 2655823"/>
              <a:gd name="connsiteX80" fmla="*/ 146685 w 3814953"/>
              <a:gd name="connsiteY80" fmla="*/ 1525651 h 2655823"/>
              <a:gd name="connsiteX81" fmla="*/ 133858 w 3814953"/>
              <a:gd name="connsiteY81" fmla="*/ 1494408 h 2655823"/>
              <a:gd name="connsiteX82" fmla="*/ 6350 w 3814953"/>
              <a:gd name="connsiteY82" fmla="*/ 1400683 h 2655823"/>
              <a:gd name="connsiteX83" fmla="*/ 31877 w 3814953"/>
              <a:gd name="connsiteY83" fmla="*/ 1369567 h 2655823"/>
              <a:gd name="connsiteX84" fmla="*/ 44577 w 3814953"/>
              <a:gd name="connsiteY84" fmla="*/ 1338326 h 2655823"/>
              <a:gd name="connsiteX85" fmla="*/ 82930 w 3814953"/>
              <a:gd name="connsiteY85" fmla="*/ 1327911 h 2655823"/>
              <a:gd name="connsiteX86" fmla="*/ 121158 w 3814953"/>
              <a:gd name="connsiteY86" fmla="*/ 1244600 h 2655823"/>
              <a:gd name="connsiteX87" fmla="*/ 159385 w 3814953"/>
              <a:gd name="connsiteY87" fmla="*/ 1067688 h 2655823"/>
              <a:gd name="connsiteX88" fmla="*/ 197739 w 3814953"/>
              <a:gd name="connsiteY88" fmla="*/ 974089 h 2655823"/>
              <a:gd name="connsiteX89" fmla="*/ 223266 w 3814953"/>
              <a:gd name="connsiteY89" fmla="*/ 901191 h 2655823"/>
              <a:gd name="connsiteX90" fmla="*/ 261492 w 3814953"/>
              <a:gd name="connsiteY90" fmla="*/ 911605 h 2655823"/>
              <a:gd name="connsiteX91" fmla="*/ 312547 w 3814953"/>
              <a:gd name="connsiteY91" fmla="*/ 859535 h 2655823"/>
              <a:gd name="connsiteX92" fmla="*/ 338073 w 3814953"/>
              <a:gd name="connsiteY92" fmla="*/ 818006 h 2655823"/>
              <a:gd name="connsiteX93" fmla="*/ 414654 w 3814953"/>
              <a:gd name="connsiteY93" fmla="*/ 755522 h 2655823"/>
              <a:gd name="connsiteX94" fmla="*/ 440182 w 3814953"/>
              <a:gd name="connsiteY94" fmla="*/ 713866 h 2655823"/>
              <a:gd name="connsiteX95" fmla="*/ 491236 w 3814953"/>
              <a:gd name="connsiteY95" fmla="*/ 641095 h 2655823"/>
              <a:gd name="connsiteX96" fmla="*/ 503936 w 3814953"/>
              <a:gd name="connsiteY96" fmla="*/ 609853 h 2655823"/>
              <a:gd name="connsiteX97" fmla="*/ 542163 w 3814953"/>
              <a:gd name="connsiteY97" fmla="*/ 599439 h 2655823"/>
              <a:gd name="connsiteX98" fmla="*/ 554990 w 3814953"/>
              <a:gd name="connsiteY98" fmla="*/ 568197 h 2655823"/>
              <a:gd name="connsiteX99" fmla="*/ 593217 w 3814953"/>
              <a:gd name="connsiteY99" fmla="*/ 557783 h 2655823"/>
              <a:gd name="connsiteX100" fmla="*/ 606044 w 3814953"/>
              <a:gd name="connsiteY100" fmla="*/ 505841 h 2655823"/>
              <a:gd name="connsiteX101" fmla="*/ 644271 w 3814953"/>
              <a:gd name="connsiteY101" fmla="*/ 474598 h 2655823"/>
              <a:gd name="connsiteX102" fmla="*/ 746379 w 3814953"/>
              <a:gd name="connsiteY102" fmla="*/ 412114 h 2655823"/>
              <a:gd name="connsiteX103" fmla="*/ 835660 w 3814953"/>
              <a:gd name="connsiteY103" fmla="*/ 360044 h 2655823"/>
              <a:gd name="connsiteX104" fmla="*/ 937767 w 3814953"/>
              <a:gd name="connsiteY104" fmla="*/ 328929 h 2655823"/>
              <a:gd name="connsiteX105" fmla="*/ 950467 w 3814953"/>
              <a:gd name="connsiteY105" fmla="*/ 297688 h 2655823"/>
              <a:gd name="connsiteX106" fmla="*/ 975995 w 3814953"/>
              <a:gd name="connsiteY106" fmla="*/ 266445 h 2655823"/>
              <a:gd name="connsiteX107" fmla="*/ 988822 w 3814953"/>
              <a:gd name="connsiteY107" fmla="*/ 214375 h 2655823"/>
              <a:gd name="connsiteX108" fmla="*/ 1039876 w 3814953"/>
              <a:gd name="connsiteY108" fmla="*/ 203961 h 265582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  <a:cxn ang="47">
                <a:pos x="connsiteX47" y="connsiteY47"/>
              </a:cxn>
              <a:cxn ang="48">
                <a:pos x="connsiteX48" y="connsiteY48"/>
              </a:cxn>
              <a:cxn ang="49">
                <a:pos x="connsiteX49" y="connsiteY49"/>
              </a:cxn>
              <a:cxn ang="50">
                <a:pos x="connsiteX50" y="connsiteY50"/>
              </a:cxn>
              <a:cxn ang="51">
                <a:pos x="connsiteX51" y="connsiteY51"/>
              </a:cxn>
              <a:cxn ang="52">
                <a:pos x="connsiteX52" y="connsiteY52"/>
              </a:cxn>
              <a:cxn ang="53">
                <a:pos x="connsiteX53" y="connsiteY53"/>
              </a:cxn>
              <a:cxn ang="54">
                <a:pos x="connsiteX54" y="connsiteY54"/>
              </a:cxn>
              <a:cxn ang="55">
                <a:pos x="connsiteX55" y="connsiteY55"/>
              </a:cxn>
              <a:cxn ang="56">
                <a:pos x="connsiteX56" y="connsiteY56"/>
              </a:cxn>
              <a:cxn ang="57">
                <a:pos x="connsiteX57" y="connsiteY57"/>
              </a:cxn>
              <a:cxn ang="58">
                <a:pos x="connsiteX58" y="connsiteY58"/>
              </a:cxn>
              <a:cxn ang="59">
                <a:pos x="connsiteX59" y="connsiteY59"/>
              </a:cxn>
              <a:cxn ang="60">
                <a:pos x="connsiteX60" y="connsiteY60"/>
              </a:cxn>
              <a:cxn ang="61">
                <a:pos x="connsiteX61" y="connsiteY61"/>
              </a:cxn>
              <a:cxn ang="62">
                <a:pos x="connsiteX62" y="connsiteY62"/>
              </a:cxn>
              <a:cxn ang="63">
                <a:pos x="connsiteX63" y="connsiteY63"/>
              </a:cxn>
              <a:cxn ang="64">
                <a:pos x="connsiteX64" y="connsiteY64"/>
              </a:cxn>
              <a:cxn ang="65">
                <a:pos x="connsiteX65" y="connsiteY65"/>
              </a:cxn>
              <a:cxn ang="66">
                <a:pos x="connsiteX66" y="connsiteY66"/>
              </a:cxn>
              <a:cxn ang="67">
                <a:pos x="connsiteX67" y="connsiteY67"/>
              </a:cxn>
              <a:cxn ang="68">
                <a:pos x="connsiteX68" y="connsiteY68"/>
              </a:cxn>
              <a:cxn ang="69">
                <a:pos x="connsiteX69" y="connsiteY69"/>
              </a:cxn>
              <a:cxn ang="70">
                <a:pos x="connsiteX70" y="connsiteY70"/>
              </a:cxn>
              <a:cxn ang="71">
                <a:pos x="connsiteX71" y="connsiteY71"/>
              </a:cxn>
              <a:cxn ang="72">
                <a:pos x="connsiteX72" y="connsiteY72"/>
              </a:cxn>
              <a:cxn ang="73">
                <a:pos x="connsiteX73" y="connsiteY73"/>
              </a:cxn>
              <a:cxn ang="74">
                <a:pos x="connsiteX74" y="connsiteY74"/>
              </a:cxn>
              <a:cxn ang="75">
                <a:pos x="connsiteX75" y="connsiteY75"/>
              </a:cxn>
              <a:cxn ang="76">
                <a:pos x="connsiteX76" y="connsiteY76"/>
              </a:cxn>
              <a:cxn ang="77">
                <a:pos x="connsiteX77" y="connsiteY77"/>
              </a:cxn>
              <a:cxn ang="78">
                <a:pos x="connsiteX78" y="connsiteY78"/>
              </a:cxn>
              <a:cxn ang="79">
                <a:pos x="connsiteX79" y="connsiteY79"/>
              </a:cxn>
              <a:cxn ang="80">
                <a:pos x="connsiteX80" y="connsiteY80"/>
              </a:cxn>
              <a:cxn ang="81">
                <a:pos x="connsiteX81" y="connsiteY81"/>
              </a:cxn>
              <a:cxn ang="82">
                <a:pos x="connsiteX82" y="connsiteY82"/>
              </a:cxn>
              <a:cxn ang="83">
                <a:pos x="connsiteX83" y="connsiteY83"/>
              </a:cxn>
              <a:cxn ang="84">
                <a:pos x="connsiteX84" y="connsiteY84"/>
              </a:cxn>
              <a:cxn ang="85">
                <a:pos x="connsiteX85" y="connsiteY85"/>
              </a:cxn>
              <a:cxn ang="86">
                <a:pos x="connsiteX86" y="connsiteY86"/>
              </a:cxn>
              <a:cxn ang="87">
                <a:pos x="connsiteX87" y="connsiteY87"/>
              </a:cxn>
              <a:cxn ang="88">
                <a:pos x="connsiteX88" y="connsiteY88"/>
              </a:cxn>
              <a:cxn ang="89">
                <a:pos x="connsiteX89" y="connsiteY89"/>
              </a:cxn>
              <a:cxn ang="90">
                <a:pos x="connsiteX90" y="connsiteY90"/>
              </a:cxn>
              <a:cxn ang="91">
                <a:pos x="connsiteX91" y="connsiteY91"/>
              </a:cxn>
              <a:cxn ang="92">
                <a:pos x="connsiteX92" y="connsiteY92"/>
              </a:cxn>
              <a:cxn ang="93">
                <a:pos x="connsiteX93" y="connsiteY93"/>
              </a:cxn>
              <a:cxn ang="94">
                <a:pos x="connsiteX94" y="connsiteY94"/>
              </a:cxn>
              <a:cxn ang="95">
                <a:pos x="connsiteX95" y="connsiteY95"/>
              </a:cxn>
              <a:cxn ang="96">
                <a:pos x="connsiteX96" y="connsiteY96"/>
              </a:cxn>
              <a:cxn ang="97">
                <a:pos x="connsiteX97" y="connsiteY97"/>
              </a:cxn>
              <a:cxn ang="98">
                <a:pos x="connsiteX98" y="connsiteY98"/>
              </a:cxn>
              <a:cxn ang="99">
                <a:pos x="connsiteX99" y="connsiteY99"/>
              </a:cxn>
              <a:cxn ang="100">
                <a:pos x="connsiteX100" y="connsiteY100"/>
              </a:cxn>
              <a:cxn ang="101">
                <a:pos x="connsiteX101" y="connsiteY101"/>
              </a:cxn>
              <a:cxn ang="102">
                <a:pos x="connsiteX102" y="connsiteY102"/>
              </a:cxn>
              <a:cxn ang="103">
                <a:pos x="connsiteX103" y="connsiteY103"/>
              </a:cxn>
              <a:cxn ang="104">
                <a:pos x="connsiteX104" y="connsiteY104"/>
              </a:cxn>
              <a:cxn ang="105">
                <a:pos x="connsiteX105" y="connsiteY105"/>
              </a:cxn>
              <a:cxn ang="106">
                <a:pos x="connsiteX106" y="connsiteY106"/>
              </a:cxn>
              <a:cxn ang="107">
                <a:pos x="connsiteX107" y="connsiteY107"/>
              </a:cxn>
              <a:cxn ang="108">
                <a:pos x="connsiteX108" y="connsiteY108"/>
              </a:cxn>
            </a:cxnLst>
            <a:rect l="l" t="t" r="r" b="b"/>
            <a:pathLst>
              <a:path w="3814953" h="2655823">
                <a:moveTo>
                  <a:pt x="1039876" y="203961"/>
                </a:moveTo>
                <a:cubicBezTo>
                  <a:pt x="1075944" y="198754"/>
                  <a:pt x="1150111" y="188213"/>
                  <a:pt x="1205738" y="183133"/>
                </a:cubicBezTo>
                <a:cubicBezTo>
                  <a:pt x="1448180" y="161163"/>
                  <a:pt x="1462913" y="172973"/>
                  <a:pt x="1664970" y="141604"/>
                </a:cubicBezTo>
                <a:cubicBezTo>
                  <a:pt x="1700911" y="136016"/>
                  <a:pt x="1764157" y="122935"/>
                  <a:pt x="1805304" y="110363"/>
                </a:cubicBezTo>
                <a:cubicBezTo>
                  <a:pt x="1853692" y="95630"/>
                  <a:pt x="1900936" y="79628"/>
                  <a:pt x="1945767" y="58292"/>
                </a:cubicBezTo>
                <a:cubicBezTo>
                  <a:pt x="1972183" y="45719"/>
                  <a:pt x="1996694" y="30606"/>
                  <a:pt x="2022221" y="16636"/>
                </a:cubicBezTo>
                <a:cubicBezTo>
                  <a:pt x="2043557" y="20192"/>
                  <a:pt x="2064511" y="28828"/>
                  <a:pt x="2086102" y="27050"/>
                </a:cubicBezTo>
                <a:cubicBezTo>
                  <a:pt x="2108835" y="25272"/>
                  <a:pt x="2126996" y="6350"/>
                  <a:pt x="2149855" y="6350"/>
                </a:cubicBezTo>
                <a:cubicBezTo>
                  <a:pt x="2184908" y="6350"/>
                  <a:pt x="2217928" y="20192"/>
                  <a:pt x="2251964" y="27050"/>
                </a:cubicBezTo>
                <a:cubicBezTo>
                  <a:pt x="2264664" y="34035"/>
                  <a:pt x="2276475" y="42291"/>
                  <a:pt x="2290191" y="47878"/>
                </a:cubicBezTo>
                <a:cubicBezTo>
                  <a:pt x="2319401" y="59816"/>
                  <a:pt x="2363216" y="62738"/>
                  <a:pt x="2392298" y="68706"/>
                </a:cubicBezTo>
                <a:cubicBezTo>
                  <a:pt x="2405379" y="71373"/>
                  <a:pt x="2417826" y="75691"/>
                  <a:pt x="2430526" y="79120"/>
                </a:cubicBezTo>
                <a:cubicBezTo>
                  <a:pt x="2464561" y="162432"/>
                  <a:pt x="2413508" y="65277"/>
                  <a:pt x="2481579" y="120776"/>
                </a:cubicBezTo>
                <a:cubicBezTo>
                  <a:pt x="2491104" y="128523"/>
                  <a:pt x="2483104" y="145922"/>
                  <a:pt x="2494407" y="152019"/>
                </a:cubicBezTo>
                <a:cubicBezTo>
                  <a:pt x="2512441" y="161797"/>
                  <a:pt x="2537079" y="158114"/>
                  <a:pt x="2558161" y="162432"/>
                </a:cubicBezTo>
                <a:cubicBezTo>
                  <a:pt x="2571242" y="165100"/>
                  <a:pt x="2584577" y="167513"/>
                  <a:pt x="2596388" y="172847"/>
                </a:cubicBezTo>
                <a:cubicBezTo>
                  <a:pt x="2631694" y="188467"/>
                  <a:pt x="2698496" y="224789"/>
                  <a:pt x="2698496" y="224789"/>
                </a:cubicBezTo>
                <a:cubicBezTo>
                  <a:pt x="2702814" y="235203"/>
                  <a:pt x="2700273" y="249681"/>
                  <a:pt x="2711323" y="256031"/>
                </a:cubicBezTo>
                <a:cubicBezTo>
                  <a:pt x="2733167" y="268731"/>
                  <a:pt x="2787777" y="276859"/>
                  <a:pt x="2787777" y="276859"/>
                </a:cubicBezTo>
                <a:cubicBezTo>
                  <a:pt x="2800223" y="307213"/>
                  <a:pt x="2808732" y="335533"/>
                  <a:pt x="2838830" y="360044"/>
                </a:cubicBezTo>
                <a:cubicBezTo>
                  <a:pt x="2848355" y="367919"/>
                  <a:pt x="2864358" y="367029"/>
                  <a:pt x="2877185" y="370458"/>
                </a:cubicBezTo>
                <a:cubicBezTo>
                  <a:pt x="2889885" y="380872"/>
                  <a:pt x="2908046" y="388238"/>
                  <a:pt x="2915411" y="401700"/>
                </a:cubicBezTo>
                <a:cubicBezTo>
                  <a:pt x="3017773" y="589533"/>
                  <a:pt x="2832861" y="345058"/>
                  <a:pt x="2966466" y="516254"/>
                </a:cubicBezTo>
                <a:cubicBezTo>
                  <a:pt x="2982848" y="537336"/>
                  <a:pt x="3017520" y="578611"/>
                  <a:pt x="3017520" y="578611"/>
                </a:cubicBezTo>
                <a:cubicBezTo>
                  <a:pt x="3027807" y="629411"/>
                  <a:pt x="3044571" y="749045"/>
                  <a:pt x="3106801" y="765936"/>
                </a:cubicBezTo>
                <a:lnTo>
                  <a:pt x="3183382" y="786764"/>
                </a:lnTo>
                <a:cubicBezTo>
                  <a:pt x="3240024" y="848359"/>
                  <a:pt x="3203955" y="818769"/>
                  <a:pt x="3298189" y="869950"/>
                </a:cubicBezTo>
                <a:lnTo>
                  <a:pt x="3336416" y="890777"/>
                </a:lnTo>
                <a:cubicBezTo>
                  <a:pt x="3363595" y="957198"/>
                  <a:pt x="3327653" y="884681"/>
                  <a:pt x="3400298" y="963675"/>
                </a:cubicBezTo>
                <a:cubicBezTo>
                  <a:pt x="3414395" y="979042"/>
                  <a:pt x="3429889" y="1022603"/>
                  <a:pt x="3451351" y="1036447"/>
                </a:cubicBezTo>
                <a:cubicBezTo>
                  <a:pt x="3461765" y="1043304"/>
                  <a:pt x="3476751" y="1043431"/>
                  <a:pt x="3489578" y="1046860"/>
                </a:cubicBezTo>
                <a:cubicBezTo>
                  <a:pt x="3517264" y="1182369"/>
                  <a:pt x="3473450" y="1061719"/>
                  <a:pt x="3540633" y="1130172"/>
                </a:cubicBezTo>
                <a:cubicBezTo>
                  <a:pt x="3610990" y="1201927"/>
                  <a:pt x="3481959" y="1122552"/>
                  <a:pt x="3591687" y="1182242"/>
                </a:cubicBezTo>
                <a:cubicBezTo>
                  <a:pt x="3608704" y="1202944"/>
                  <a:pt x="3632962" y="1220851"/>
                  <a:pt x="3642614" y="1244600"/>
                </a:cubicBezTo>
                <a:cubicBezTo>
                  <a:pt x="3651123" y="1265427"/>
                  <a:pt x="3654298" y="1288288"/>
                  <a:pt x="3668140" y="1307083"/>
                </a:cubicBezTo>
                <a:cubicBezTo>
                  <a:pt x="3680967" y="1324355"/>
                  <a:pt x="3695319" y="1340992"/>
                  <a:pt x="3706495" y="1359153"/>
                </a:cubicBezTo>
                <a:cubicBezTo>
                  <a:pt x="3712464" y="1368933"/>
                  <a:pt x="3713988" y="1380235"/>
                  <a:pt x="3719195" y="1390269"/>
                </a:cubicBezTo>
                <a:cubicBezTo>
                  <a:pt x="3726688" y="1404620"/>
                  <a:pt x="3736213" y="1418082"/>
                  <a:pt x="3744722" y="1431925"/>
                </a:cubicBezTo>
                <a:cubicBezTo>
                  <a:pt x="3749039" y="1449323"/>
                  <a:pt x="3752214" y="1466850"/>
                  <a:pt x="3757549" y="1483995"/>
                </a:cubicBezTo>
                <a:cubicBezTo>
                  <a:pt x="3765041" y="1508505"/>
                  <a:pt x="3777614" y="1532001"/>
                  <a:pt x="3783076" y="1556765"/>
                </a:cubicBezTo>
                <a:cubicBezTo>
                  <a:pt x="3820033" y="1727834"/>
                  <a:pt x="3775075" y="1610233"/>
                  <a:pt x="3808602" y="1692147"/>
                </a:cubicBezTo>
                <a:cubicBezTo>
                  <a:pt x="3800094" y="1782317"/>
                  <a:pt x="3799586" y="1873250"/>
                  <a:pt x="3783076" y="1962658"/>
                </a:cubicBezTo>
                <a:cubicBezTo>
                  <a:pt x="3778123" y="1988820"/>
                  <a:pt x="3754374" y="2010283"/>
                  <a:pt x="3744722" y="2035555"/>
                </a:cubicBezTo>
                <a:cubicBezTo>
                  <a:pt x="3733038" y="2066035"/>
                  <a:pt x="3727703" y="2097913"/>
                  <a:pt x="3719195" y="2129154"/>
                </a:cubicBezTo>
                <a:cubicBezTo>
                  <a:pt x="3729482" y="2237232"/>
                  <a:pt x="3747389" y="2293111"/>
                  <a:pt x="3706495" y="2399664"/>
                </a:cubicBezTo>
                <a:cubicBezTo>
                  <a:pt x="3701034" y="2413761"/>
                  <a:pt x="3679951" y="2419730"/>
                  <a:pt x="3668140" y="2430907"/>
                </a:cubicBezTo>
                <a:cubicBezTo>
                  <a:pt x="3654298" y="2444114"/>
                  <a:pt x="3644900" y="2460244"/>
                  <a:pt x="3629914" y="2472563"/>
                </a:cubicBezTo>
                <a:cubicBezTo>
                  <a:pt x="3605149" y="2492755"/>
                  <a:pt x="3584448" y="2495295"/>
                  <a:pt x="3553333" y="2503804"/>
                </a:cubicBezTo>
                <a:cubicBezTo>
                  <a:pt x="3540633" y="2514219"/>
                  <a:pt x="3525139" y="2522727"/>
                  <a:pt x="3515105" y="2535046"/>
                </a:cubicBezTo>
                <a:cubicBezTo>
                  <a:pt x="3507613" y="2544190"/>
                  <a:pt x="3511803" y="2558414"/>
                  <a:pt x="3502278" y="2566161"/>
                </a:cubicBezTo>
                <a:cubicBezTo>
                  <a:pt x="3492753" y="2574035"/>
                  <a:pt x="3476751" y="2573146"/>
                  <a:pt x="3464051" y="2576576"/>
                </a:cubicBezTo>
                <a:cubicBezTo>
                  <a:pt x="3459734" y="2586989"/>
                  <a:pt x="3462527" y="2601721"/>
                  <a:pt x="3451351" y="2607817"/>
                </a:cubicBezTo>
                <a:cubicBezTo>
                  <a:pt x="3433190" y="2617596"/>
                  <a:pt x="3408807" y="2615057"/>
                  <a:pt x="3387471" y="2618232"/>
                </a:cubicBezTo>
                <a:cubicBezTo>
                  <a:pt x="3362071" y="2622041"/>
                  <a:pt x="3336416" y="2624835"/>
                  <a:pt x="3310889" y="2628645"/>
                </a:cubicBezTo>
                <a:cubicBezTo>
                  <a:pt x="3289553" y="2631820"/>
                  <a:pt x="3268599" y="2636392"/>
                  <a:pt x="3247136" y="2639059"/>
                </a:cubicBezTo>
                <a:cubicBezTo>
                  <a:pt x="3213226" y="2643377"/>
                  <a:pt x="3179064" y="2646045"/>
                  <a:pt x="3145028" y="2649473"/>
                </a:cubicBezTo>
                <a:lnTo>
                  <a:pt x="2519934" y="2607817"/>
                </a:lnTo>
                <a:cubicBezTo>
                  <a:pt x="2307590" y="2585465"/>
                  <a:pt x="2488311" y="2595626"/>
                  <a:pt x="2379472" y="2576576"/>
                </a:cubicBezTo>
                <a:cubicBezTo>
                  <a:pt x="2332990" y="2568447"/>
                  <a:pt x="2286508" y="2559303"/>
                  <a:pt x="2239136" y="2555875"/>
                </a:cubicBezTo>
                <a:cubicBezTo>
                  <a:pt x="2094865" y="2545333"/>
                  <a:pt x="1949958" y="2541904"/>
                  <a:pt x="1805304" y="2535046"/>
                </a:cubicBezTo>
                <a:cubicBezTo>
                  <a:pt x="1741551" y="2528061"/>
                  <a:pt x="1675511" y="2529458"/>
                  <a:pt x="1613916" y="2514219"/>
                </a:cubicBezTo>
                <a:cubicBezTo>
                  <a:pt x="1313179" y="2439542"/>
                  <a:pt x="1605153" y="2495550"/>
                  <a:pt x="1486408" y="2430907"/>
                </a:cubicBezTo>
                <a:cubicBezTo>
                  <a:pt x="1459484" y="2416302"/>
                  <a:pt x="1426083" y="2411476"/>
                  <a:pt x="1397127" y="2399664"/>
                </a:cubicBezTo>
                <a:cubicBezTo>
                  <a:pt x="1258061" y="2343022"/>
                  <a:pt x="1413383" y="2390266"/>
                  <a:pt x="1256665" y="2347721"/>
                </a:cubicBezTo>
                <a:cubicBezTo>
                  <a:pt x="1243965" y="2333878"/>
                  <a:pt x="1234821" y="2317114"/>
                  <a:pt x="1218438" y="2306065"/>
                </a:cubicBezTo>
                <a:cubicBezTo>
                  <a:pt x="1208151" y="2299080"/>
                  <a:pt x="1189736" y="2303398"/>
                  <a:pt x="1180211" y="2295652"/>
                </a:cubicBezTo>
                <a:cubicBezTo>
                  <a:pt x="1170686" y="2287904"/>
                  <a:pt x="1176909" y="2272157"/>
                  <a:pt x="1167384" y="2264409"/>
                </a:cubicBezTo>
                <a:cubicBezTo>
                  <a:pt x="1137285" y="2239898"/>
                  <a:pt x="1102614" y="2232914"/>
                  <a:pt x="1065276" y="2222753"/>
                </a:cubicBezTo>
                <a:cubicBezTo>
                  <a:pt x="1048385" y="2202052"/>
                  <a:pt x="1024001" y="2184145"/>
                  <a:pt x="1014348" y="2160396"/>
                </a:cubicBezTo>
                <a:cubicBezTo>
                  <a:pt x="1010030" y="2149983"/>
                  <a:pt x="1007491" y="2138933"/>
                  <a:pt x="1001522" y="2129154"/>
                </a:cubicBezTo>
                <a:cubicBezTo>
                  <a:pt x="990473" y="2111120"/>
                  <a:pt x="974344" y="2095245"/>
                  <a:pt x="963295" y="2077084"/>
                </a:cubicBezTo>
                <a:cubicBezTo>
                  <a:pt x="957198" y="2067305"/>
                  <a:pt x="959992" y="2053716"/>
                  <a:pt x="950467" y="2045970"/>
                </a:cubicBezTo>
                <a:cubicBezTo>
                  <a:pt x="932942" y="2031619"/>
                  <a:pt x="907923" y="2025141"/>
                  <a:pt x="886714" y="2014727"/>
                </a:cubicBezTo>
                <a:cubicBezTo>
                  <a:pt x="808482" y="1912620"/>
                  <a:pt x="854202" y="1951863"/>
                  <a:pt x="759079" y="1889759"/>
                </a:cubicBezTo>
                <a:cubicBezTo>
                  <a:pt x="738632" y="1823084"/>
                  <a:pt x="753491" y="1811020"/>
                  <a:pt x="695325" y="1775333"/>
                </a:cubicBezTo>
                <a:cubicBezTo>
                  <a:pt x="675513" y="1763267"/>
                  <a:pt x="654050" y="1752472"/>
                  <a:pt x="631571" y="1744090"/>
                </a:cubicBezTo>
                <a:cubicBezTo>
                  <a:pt x="607060" y="1735073"/>
                  <a:pt x="554990" y="1723263"/>
                  <a:pt x="554990" y="1723263"/>
                </a:cubicBezTo>
                <a:cubicBezTo>
                  <a:pt x="529463" y="1660905"/>
                  <a:pt x="563498" y="1716404"/>
                  <a:pt x="503936" y="1681733"/>
                </a:cubicBezTo>
                <a:cubicBezTo>
                  <a:pt x="381380" y="1610359"/>
                  <a:pt x="544322" y="1658746"/>
                  <a:pt x="350773" y="1619250"/>
                </a:cubicBezTo>
                <a:cubicBezTo>
                  <a:pt x="288417" y="1542795"/>
                  <a:pt x="378205" y="1638934"/>
                  <a:pt x="210439" y="1556765"/>
                </a:cubicBezTo>
                <a:lnTo>
                  <a:pt x="146685" y="1525651"/>
                </a:lnTo>
                <a:cubicBezTo>
                  <a:pt x="142367" y="1515236"/>
                  <a:pt x="143383" y="1502155"/>
                  <a:pt x="133858" y="1494408"/>
                </a:cubicBezTo>
                <a:cubicBezTo>
                  <a:pt x="-37591" y="1354454"/>
                  <a:pt x="76073" y="1486027"/>
                  <a:pt x="6350" y="1400683"/>
                </a:cubicBezTo>
                <a:cubicBezTo>
                  <a:pt x="14859" y="1390269"/>
                  <a:pt x="25019" y="1380744"/>
                  <a:pt x="31877" y="1369567"/>
                </a:cubicBezTo>
                <a:cubicBezTo>
                  <a:pt x="37846" y="1359661"/>
                  <a:pt x="35052" y="1346072"/>
                  <a:pt x="44577" y="1338326"/>
                </a:cubicBezTo>
                <a:cubicBezTo>
                  <a:pt x="54102" y="1330578"/>
                  <a:pt x="70104" y="1331340"/>
                  <a:pt x="82930" y="1327911"/>
                </a:cubicBezTo>
                <a:cubicBezTo>
                  <a:pt x="55498" y="1238630"/>
                  <a:pt x="69723" y="1335532"/>
                  <a:pt x="121158" y="1244600"/>
                </a:cubicBezTo>
                <a:cubicBezTo>
                  <a:pt x="153542" y="1187577"/>
                  <a:pt x="142367" y="1126870"/>
                  <a:pt x="159385" y="1067688"/>
                </a:cubicBezTo>
                <a:cubicBezTo>
                  <a:pt x="168655" y="1035684"/>
                  <a:pt x="186690" y="1005713"/>
                  <a:pt x="197739" y="974089"/>
                </a:cubicBezTo>
                <a:lnTo>
                  <a:pt x="223266" y="901191"/>
                </a:lnTo>
                <a:cubicBezTo>
                  <a:pt x="235966" y="904747"/>
                  <a:pt x="248285" y="913383"/>
                  <a:pt x="261492" y="911605"/>
                </a:cubicBezTo>
                <a:cubicBezTo>
                  <a:pt x="305689" y="905636"/>
                  <a:pt x="299592" y="884427"/>
                  <a:pt x="312547" y="859535"/>
                </a:cubicBezTo>
                <a:cubicBezTo>
                  <a:pt x="320040" y="845311"/>
                  <a:pt x="326136" y="830072"/>
                  <a:pt x="338073" y="818006"/>
                </a:cubicBezTo>
                <a:cubicBezTo>
                  <a:pt x="360553" y="795019"/>
                  <a:pt x="414654" y="755522"/>
                  <a:pt x="414654" y="755522"/>
                </a:cubicBezTo>
                <a:cubicBezTo>
                  <a:pt x="423164" y="741679"/>
                  <a:pt x="430657" y="727328"/>
                  <a:pt x="440182" y="713866"/>
                </a:cubicBezTo>
                <a:cubicBezTo>
                  <a:pt x="476758" y="661669"/>
                  <a:pt x="458089" y="703960"/>
                  <a:pt x="491236" y="641095"/>
                </a:cubicBezTo>
                <a:cubicBezTo>
                  <a:pt x="496442" y="630935"/>
                  <a:pt x="494411" y="617600"/>
                  <a:pt x="503936" y="609853"/>
                </a:cubicBezTo>
                <a:cubicBezTo>
                  <a:pt x="513461" y="602106"/>
                  <a:pt x="529463" y="602869"/>
                  <a:pt x="542163" y="599439"/>
                </a:cubicBezTo>
                <a:cubicBezTo>
                  <a:pt x="546480" y="589025"/>
                  <a:pt x="545465" y="575944"/>
                  <a:pt x="554990" y="568197"/>
                </a:cubicBezTo>
                <a:cubicBezTo>
                  <a:pt x="564515" y="560450"/>
                  <a:pt x="585851" y="566927"/>
                  <a:pt x="593217" y="557783"/>
                </a:cubicBezTo>
                <a:cubicBezTo>
                  <a:pt x="605282" y="543051"/>
                  <a:pt x="596265" y="521588"/>
                  <a:pt x="606044" y="505841"/>
                </a:cubicBezTo>
                <a:cubicBezTo>
                  <a:pt x="614045" y="492632"/>
                  <a:pt x="630301" y="483869"/>
                  <a:pt x="644271" y="474598"/>
                </a:cubicBezTo>
                <a:cubicBezTo>
                  <a:pt x="677164" y="452627"/>
                  <a:pt x="712342" y="432942"/>
                  <a:pt x="746379" y="412114"/>
                </a:cubicBezTo>
                <a:cubicBezTo>
                  <a:pt x="757936" y="405002"/>
                  <a:pt x="816991" y="367664"/>
                  <a:pt x="835660" y="360044"/>
                </a:cubicBezTo>
                <a:cubicBezTo>
                  <a:pt x="866140" y="347598"/>
                  <a:pt x="904621" y="337947"/>
                  <a:pt x="937767" y="328929"/>
                </a:cubicBezTo>
                <a:cubicBezTo>
                  <a:pt x="941959" y="318516"/>
                  <a:pt x="944498" y="307466"/>
                  <a:pt x="950467" y="297688"/>
                </a:cubicBezTo>
                <a:cubicBezTo>
                  <a:pt x="957326" y="286511"/>
                  <a:pt x="970661" y="278129"/>
                  <a:pt x="975995" y="266445"/>
                </a:cubicBezTo>
                <a:cubicBezTo>
                  <a:pt x="983615" y="249935"/>
                  <a:pt x="979042" y="230250"/>
                  <a:pt x="988822" y="214375"/>
                </a:cubicBezTo>
                <a:cubicBezTo>
                  <a:pt x="996823" y="201294"/>
                  <a:pt x="1003680" y="209169"/>
                  <a:pt x="1039876" y="203961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9B320E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 3"/>
          <p:cNvSpPr/>
          <p:nvPr/>
        </p:nvSpPr>
        <p:spPr>
          <a:xfrm>
            <a:off x="4000500" y="2859023"/>
            <a:ext cx="2352885" cy="998601"/>
          </a:xfrm>
          <a:custGeom>
            <a:avLst/>
            <a:gdLst>
              <a:gd name="connsiteX0" fmla="*/ 179070 w 2352885"/>
              <a:gd name="connsiteY0" fmla="*/ 180975 h 998601"/>
              <a:gd name="connsiteX1" fmla="*/ 202946 w 2352885"/>
              <a:gd name="connsiteY1" fmla="*/ 162305 h 998601"/>
              <a:gd name="connsiteX2" fmla="*/ 358140 w 2352885"/>
              <a:gd name="connsiteY2" fmla="*/ 106172 h 998601"/>
              <a:gd name="connsiteX3" fmla="*/ 322326 w 2352885"/>
              <a:gd name="connsiteY3" fmla="*/ 112395 h 998601"/>
              <a:gd name="connsiteX4" fmla="*/ 393953 w 2352885"/>
              <a:gd name="connsiteY4" fmla="*/ 74930 h 998601"/>
              <a:gd name="connsiteX5" fmla="*/ 489458 w 2352885"/>
              <a:gd name="connsiteY5" fmla="*/ 56133 h 998601"/>
              <a:gd name="connsiteX6" fmla="*/ 549147 w 2352885"/>
              <a:gd name="connsiteY6" fmla="*/ 43688 h 998601"/>
              <a:gd name="connsiteX7" fmla="*/ 1062482 w 2352885"/>
              <a:gd name="connsiteY7" fmla="*/ 31242 h 998601"/>
              <a:gd name="connsiteX8" fmla="*/ 1122171 w 2352885"/>
              <a:gd name="connsiteY8" fmla="*/ 18796 h 998601"/>
              <a:gd name="connsiteX9" fmla="*/ 1181861 w 2352885"/>
              <a:gd name="connsiteY9" fmla="*/ 0 h 998601"/>
              <a:gd name="connsiteX10" fmla="*/ 1348994 w 2352885"/>
              <a:gd name="connsiteY10" fmla="*/ 12446 h 998601"/>
              <a:gd name="connsiteX11" fmla="*/ 1408684 w 2352885"/>
              <a:gd name="connsiteY11" fmla="*/ 25019 h 998601"/>
              <a:gd name="connsiteX12" fmla="*/ 1420621 w 2352885"/>
              <a:gd name="connsiteY12" fmla="*/ 43688 h 998601"/>
              <a:gd name="connsiteX13" fmla="*/ 1432559 w 2352885"/>
              <a:gd name="connsiteY13" fmla="*/ 74930 h 998601"/>
              <a:gd name="connsiteX14" fmla="*/ 1480311 w 2352885"/>
              <a:gd name="connsiteY14" fmla="*/ 124841 h 998601"/>
              <a:gd name="connsiteX15" fmla="*/ 1516126 w 2352885"/>
              <a:gd name="connsiteY15" fmla="*/ 174752 h 998601"/>
              <a:gd name="connsiteX16" fmla="*/ 1528064 w 2352885"/>
              <a:gd name="connsiteY16" fmla="*/ 205994 h 998601"/>
              <a:gd name="connsiteX17" fmla="*/ 1731009 w 2352885"/>
              <a:gd name="connsiteY17" fmla="*/ 237236 h 998601"/>
              <a:gd name="connsiteX18" fmla="*/ 1898141 w 2352885"/>
              <a:gd name="connsiteY18" fmla="*/ 255905 h 998601"/>
              <a:gd name="connsiteX19" fmla="*/ 2005584 w 2352885"/>
              <a:gd name="connsiteY19" fmla="*/ 274574 h 998601"/>
              <a:gd name="connsiteX20" fmla="*/ 2148840 w 2352885"/>
              <a:gd name="connsiteY20" fmla="*/ 299593 h 998601"/>
              <a:gd name="connsiteX21" fmla="*/ 2172715 w 2352885"/>
              <a:gd name="connsiteY21" fmla="*/ 324611 h 998601"/>
              <a:gd name="connsiteX22" fmla="*/ 2220467 w 2352885"/>
              <a:gd name="connsiteY22" fmla="*/ 399415 h 998601"/>
              <a:gd name="connsiteX23" fmla="*/ 2244344 w 2352885"/>
              <a:gd name="connsiteY23" fmla="*/ 424434 h 998601"/>
              <a:gd name="connsiteX24" fmla="*/ 2268220 w 2352885"/>
              <a:gd name="connsiteY24" fmla="*/ 505586 h 998601"/>
              <a:gd name="connsiteX25" fmla="*/ 2292096 w 2352885"/>
              <a:gd name="connsiteY25" fmla="*/ 555497 h 998601"/>
              <a:gd name="connsiteX26" fmla="*/ 2315971 w 2352885"/>
              <a:gd name="connsiteY26" fmla="*/ 686561 h 998601"/>
              <a:gd name="connsiteX27" fmla="*/ 2339847 w 2352885"/>
              <a:gd name="connsiteY27" fmla="*/ 730250 h 998601"/>
              <a:gd name="connsiteX28" fmla="*/ 2351785 w 2352885"/>
              <a:gd name="connsiteY28" fmla="*/ 886205 h 998601"/>
              <a:gd name="connsiteX29" fmla="*/ 2315971 w 2352885"/>
              <a:gd name="connsiteY29" fmla="*/ 948690 h 998601"/>
              <a:gd name="connsiteX30" fmla="*/ 2196591 w 2352885"/>
              <a:gd name="connsiteY30" fmla="*/ 954913 h 998601"/>
              <a:gd name="connsiteX31" fmla="*/ 2124964 w 2352885"/>
              <a:gd name="connsiteY31" fmla="*/ 961135 h 998601"/>
              <a:gd name="connsiteX32" fmla="*/ 2053335 w 2352885"/>
              <a:gd name="connsiteY32" fmla="*/ 973582 h 998601"/>
              <a:gd name="connsiteX33" fmla="*/ 2017521 w 2352885"/>
              <a:gd name="connsiteY33" fmla="*/ 961135 h 998601"/>
              <a:gd name="connsiteX34" fmla="*/ 1922017 w 2352885"/>
              <a:gd name="connsiteY34" fmla="*/ 973582 h 998601"/>
              <a:gd name="connsiteX35" fmla="*/ 1886203 w 2352885"/>
              <a:gd name="connsiteY35" fmla="*/ 986154 h 998601"/>
              <a:gd name="connsiteX36" fmla="*/ 1766823 w 2352885"/>
              <a:gd name="connsiteY36" fmla="*/ 998601 h 998601"/>
              <a:gd name="connsiteX37" fmla="*/ 1337055 w 2352885"/>
              <a:gd name="connsiteY37" fmla="*/ 979932 h 998601"/>
              <a:gd name="connsiteX38" fmla="*/ 1289303 w 2352885"/>
              <a:gd name="connsiteY38" fmla="*/ 961135 h 998601"/>
              <a:gd name="connsiteX39" fmla="*/ 1229614 w 2352885"/>
              <a:gd name="connsiteY39" fmla="*/ 948690 h 998601"/>
              <a:gd name="connsiteX40" fmla="*/ 1134109 w 2352885"/>
              <a:gd name="connsiteY40" fmla="*/ 911225 h 998601"/>
              <a:gd name="connsiteX41" fmla="*/ 1098296 w 2352885"/>
              <a:gd name="connsiteY41" fmla="*/ 917447 h 998601"/>
              <a:gd name="connsiteX42" fmla="*/ 1014729 w 2352885"/>
              <a:gd name="connsiteY42" fmla="*/ 886205 h 998601"/>
              <a:gd name="connsiteX43" fmla="*/ 919226 w 2352885"/>
              <a:gd name="connsiteY43" fmla="*/ 836295 h 998601"/>
              <a:gd name="connsiteX44" fmla="*/ 835659 w 2352885"/>
              <a:gd name="connsiteY44" fmla="*/ 817626 h 998601"/>
              <a:gd name="connsiteX45" fmla="*/ 775970 w 2352885"/>
              <a:gd name="connsiteY45" fmla="*/ 786384 h 998601"/>
              <a:gd name="connsiteX46" fmla="*/ 740155 w 2352885"/>
              <a:gd name="connsiteY46" fmla="*/ 780160 h 998601"/>
              <a:gd name="connsiteX47" fmla="*/ 728217 w 2352885"/>
              <a:gd name="connsiteY47" fmla="*/ 761491 h 998601"/>
              <a:gd name="connsiteX48" fmla="*/ 704341 w 2352885"/>
              <a:gd name="connsiteY48" fmla="*/ 742696 h 998601"/>
              <a:gd name="connsiteX49" fmla="*/ 692403 w 2352885"/>
              <a:gd name="connsiteY49" fmla="*/ 724027 h 998601"/>
              <a:gd name="connsiteX50" fmla="*/ 644652 w 2352885"/>
              <a:gd name="connsiteY50" fmla="*/ 711454 h 998601"/>
              <a:gd name="connsiteX51" fmla="*/ 608838 w 2352885"/>
              <a:gd name="connsiteY51" fmla="*/ 699008 h 998601"/>
              <a:gd name="connsiteX52" fmla="*/ 561085 w 2352885"/>
              <a:gd name="connsiteY52" fmla="*/ 674116 h 998601"/>
              <a:gd name="connsiteX53" fmla="*/ 501396 w 2352885"/>
              <a:gd name="connsiteY53" fmla="*/ 661542 h 998601"/>
              <a:gd name="connsiteX54" fmla="*/ 465582 w 2352885"/>
              <a:gd name="connsiteY54" fmla="*/ 655320 h 998601"/>
              <a:gd name="connsiteX55" fmla="*/ 405891 w 2352885"/>
              <a:gd name="connsiteY55" fmla="*/ 642873 h 998601"/>
              <a:gd name="connsiteX56" fmla="*/ 202946 w 2352885"/>
              <a:gd name="connsiteY56" fmla="*/ 636651 h 998601"/>
              <a:gd name="connsiteX57" fmla="*/ 191008 w 2352885"/>
              <a:gd name="connsiteY57" fmla="*/ 617854 h 998601"/>
              <a:gd name="connsiteX58" fmla="*/ 155194 w 2352885"/>
              <a:gd name="connsiteY58" fmla="*/ 611632 h 998601"/>
              <a:gd name="connsiteX59" fmla="*/ 143255 w 2352885"/>
              <a:gd name="connsiteY59" fmla="*/ 592963 h 998601"/>
              <a:gd name="connsiteX60" fmla="*/ 59690 w 2352885"/>
              <a:gd name="connsiteY60" fmla="*/ 555497 h 998601"/>
              <a:gd name="connsiteX61" fmla="*/ 0 w 2352885"/>
              <a:gd name="connsiteY61" fmla="*/ 468122 h 998601"/>
              <a:gd name="connsiteX62" fmla="*/ 11938 w 2352885"/>
              <a:gd name="connsiteY62" fmla="*/ 418210 h 998601"/>
              <a:gd name="connsiteX63" fmla="*/ 23876 w 2352885"/>
              <a:gd name="connsiteY63" fmla="*/ 355727 h 998601"/>
              <a:gd name="connsiteX64" fmla="*/ 47752 w 2352885"/>
              <a:gd name="connsiteY64" fmla="*/ 337058 h 998601"/>
              <a:gd name="connsiteX65" fmla="*/ 71628 w 2352885"/>
              <a:gd name="connsiteY65" fmla="*/ 287147 h 998601"/>
              <a:gd name="connsiteX66" fmla="*/ 95503 w 2352885"/>
              <a:gd name="connsiteY66" fmla="*/ 262127 h 998601"/>
              <a:gd name="connsiteX67" fmla="*/ 107441 w 2352885"/>
              <a:gd name="connsiteY67" fmla="*/ 230886 h 998601"/>
              <a:gd name="connsiteX68" fmla="*/ 143255 w 2352885"/>
              <a:gd name="connsiteY68" fmla="*/ 218440 h 998601"/>
              <a:gd name="connsiteX69" fmla="*/ 191008 w 2352885"/>
              <a:gd name="connsiteY69" fmla="*/ 193548 h 998601"/>
              <a:gd name="connsiteX70" fmla="*/ 179070 w 2352885"/>
              <a:gd name="connsiteY70" fmla="*/ 180975 h 99860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  <a:cxn ang="47">
                <a:pos x="connsiteX47" y="connsiteY47"/>
              </a:cxn>
              <a:cxn ang="48">
                <a:pos x="connsiteX48" y="connsiteY48"/>
              </a:cxn>
              <a:cxn ang="49">
                <a:pos x="connsiteX49" y="connsiteY49"/>
              </a:cxn>
              <a:cxn ang="50">
                <a:pos x="connsiteX50" y="connsiteY50"/>
              </a:cxn>
              <a:cxn ang="51">
                <a:pos x="connsiteX51" y="connsiteY51"/>
              </a:cxn>
              <a:cxn ang="52">
                <a:pos x="connsiteX52" y="connsiteY52"/>
              </a:cxn>
              <a:cxn ang="53">
                <a:pos x="connsiteX53" y="connsiteY53"/>
              </a:cxn>
              <a:cxn ang="54">
                <a:pos x="connsiteX54" y="connsiteY54"/>
              </a:cxn>
              <a:cxn ang="55">
                <a:pos x="connsiteX55" y="connsiteY55"/>
              </a:cxn>
              <a:cxn ang="56">
                <a:pos x="connsiteX56" y="connsiteY56"/>
              </a:cxn>
              <a:cxn ang="57">
                <a:pos x="connsiteX57" y="connsiteY57"/>
              </a:cxn>
              <a:cxn ang="58">
                <a:pos x="connsiteX58" y="connsiteY58"/>
              </a:cxn>
              <a:cxn ang="59">
                <a:pos x="connsiteX59" y="connsiteY59"/>
              </a:cxn>
              <a:cxn ang="60">
                <a:pos x="connsiteX60" y="connsiteY60"/>
              </a:cxn>
              <a:cxn ang="61">
                <a:pos x="connsiteX61" y="connsiteY61"/>
              </a:cxn>
              <a:cxn ang="62">
                <a:pos x="connsiteX62" y="connsiteY62"/>
              </a:cxn>
              <a:cxn ang="63">
                <a:pos x="connsiteX63" y="connsiteY63"/>
              </a:cxn>
              <a:cxn ang="64">
                <a:pos x="connsiteX64" y="connsiteY64"/>
              </a:cxn>
              <a:cxn ang="65">
                <a:pos x="connsiteX65" y="connsiteY65"/>
              </a:cxn>
              <a:cxn ang="66">
                <a:pos x="connsiteX66" y="connsiteY66"/>
              </a:cxn>
              <a:cxn ang="67">
                <a:pos x="connsiteX67" y="connsiteY67"/>
              </a:cxn>
              <a:cxn ang="68">
                <a:pos x="connsiteX68" y="connsiteY68"/>
              </a:cxn>
              <a:cxn ang="69">
                <a:pos x="connsiteX69" y="connsiteY69"/>
              </a:cxn>
              <a:cxn ang="70">
                <a:pos x="connsiteX70" y="connsiteY70"/>
              </a:cxn>
            </a:cxnLst>
            <a:rect l="l" t="t" r="r" b="b"/>
            <a:pathLst>
              <a:path w="2352885" h="998601">
                <a:moveTo>
                  <a:pt x="179070" y="180975"/>
                </a:moveTo>
                <a:cubicBezTo>
                  <a:pt x="187071" y="174752"/>
                  <a:pt x="191642" y="166877"/>
                  <a:pt x="202946" y="162305"/>
                </a:cubicBezTo>
                <a:cubicBezTo>
                  <a:pt x="265176" y="137033"/>
                  <a:pt x="308736" y="140589"/>
                  <a:pt x="358140" y="106172"/>
                </a:cubicBezTo>
                <a:cubicBezTo>
                  <a:pt x="365633" y="100838"/>
                  <a:pt x="334264" y="110236"/>
                  <a:pt x="322326" y="112395"/>
                </a:cubicBezTo>
                <a:cubicBezTo>
                  <a:pt x="346202" y="99822"/>
                  <a:pt x="362584" y="81533"/>
                  <a:pt x="393953" y="74930"/>
                </a:cubicBezTo>
                <a:cubicBezTo>
                  <a:pt x="624713" y="26670"/>
                  <a:pt x="339725" y="85598"/>
                  <a:pt x="489458" y="56133"/>
                </a:cubicBezTo>
                <a:cubicBezTo>
                  <a:pt x="509523" y="52197"/>
                  <a:pt x="527811" y="44577"/>
                  <a:pt x="549147" y="43688"/>
                </a:cubicBezTo>
                <a:cubicBezTo>
                  <a:pt x="719835" y="36322"/>
                  <a:pt x="891413" y="35433"/>
                  <a:pt x="1062482" y="31242"/>
                </a:cubicBezTo>
                <a:cubicBezTo>
                  <a:pt x="1082421" y="27051"/>
                  <a:pt x="1102995" y="23749"/>
                  <a:pt x="1122171" y="18796"/>
                </a:cubicBezTo>
                <a:cubicBezTo>
                  <a:pt x="1142872" y="13335"/>
                  <a:pt x="1158621" y="635"/>
                  <a:pt x="1181861" y="0"/>
                </a:cubicBezTo>
                <a:cubicBezTo>
                  <a:pt x="1237996" y="-1523"/>
                  <a:pt x="1293240" y="8382"/>
                  <a:pt x="1348994" y="12446"/>
                </a:cubicBezTo>
                <a:cubicBezTo>
                  <a:pt x="1368933" y="16636"/>
                  <a:pt x="1392173" y="17780"/>
                  <a:pt x="1408684" y="25019"/>
                </a:cubicBezTo>
                <a:cubicBezTo>
                  <a:pt x="1418335" y="29210"/>
                  <a:pt x="1417573" y="37338"/>
                  <a:pt x="1420621" y="43688"/>
                </a:cubicBezTo>
                <a:cubicBezTo>
                  <a:pt x="1425575" y="53975"/>
                  <a:pt x="1425321" y="65024"/>
                  <a:pt x="1432559" y="74930"/>
                </a:cubicBezTo>
                <a:cubicBezTo>
                  <a:pt x="1445259" y="92329"/>
                  <a:pt x="1480311" y="124841"/>
                  <a:pt x="1480311" y="124841"/>
                </a:cubicBezTo>
                <a:cubicBezTo>
                  <a:pt x="1519935" y="228346"/>
                  <a:pt x="1463421" y="101346"/>
                  <a:pt x="1516126" y="174752"/>
                </a:cubicBezTo>
                <a:cubicBezTo>
                  <a:pt x="1523238" y="184658"/>
                  <a:pt x="1510284" y="200786"/>
                  <a:pt x="1528064" y="205994"/>
                </a:cubicBezTo>
                <a:cubicBezTo>
                  <a:pt x="1589659" y="223901"/>
                  <a:pt x="1663572" y="226441"/>
                  <a:pt x="1731009" y="237236"/>
                </a:cubicBezTo>
                <a:cubicBezTo>
                  <a:pt x="1849501" y="256032"/>
                  <a:pt x="1756664" y="246633"/>
                  <a:pt x="1898141" y="255905"/>
                </a:cubicBezTo>
                <a:cubicBezTo>
                  <a:pt x="1994915" y="281177"/>
                  <a:pt x="1893189" y="257302"/>
                  <a:pt x="2005584" y="274574"/>
                </a:cubicBezTo>
                <a:cubicBezTo>
                  <a:pt x="2053844" y="282067"/>
                  <a:pt x="2148840" y="299593"/>
                  <a:pt x="2148840" y="299593"/>
                </a:cubicBezTo>
                <a:cubicBezTo>
                  <a:pt x="2156714" y="307975"/>
                  <a:pt x="2166492" y="315849"/>
                  <a:pt x="2172715" y="324611"/>
                </a:cubicBezTo>
                <a:cubicBezTo>
                  <a:pt x="2190369" y="349250"/>
                  <a:pt x="2197989" y="375920"/>
                  <a:pt x="2220467" y="399415"/>
                </a:cubicBezTo>
                <a:lnTo>
                  <a:pt x="2244344" y="424434"/>
                </a:lnTo>
                <a:cubicBezTo>
                  <a:pt x="2253488" y="462915"/>
                  <a:pt x="2253234" y="471804"/>
                  <a:pt x="2268220" y="505586"/>
                </a:cubicBezTo>
                <a:cubicBezTo>
                  <a:pt x="2275585" y="522223"/>
                  <a:pt x="2286000" y="538607"/>
                  <a:pt x="2292096" y="555497"/>
                </a:cubicBezTo>
                <a:cubicBezTo>
                  <a:pt x="2315971" y="622172"/>
                  <a:pt x="2292603" y="605154"/>
                  <a:pt x="2315971" y="686561"/>
                </a:cubicBezTo>
                <a:cubicBezTo>
                  <a:pt x="2320290" y="701547"/>
                  <a:pt x="2331846" y="715645"/>
                  <a:pt x="2339847" y="730250"/>
                </a:cubicBezTo>
                <a:cubicBezTo>
                  <a:pt x="2343784" y="782192"/>
                  <a:pt x="2357501" y="834263"/>
                  <a:pt x="2351785" y="886205"/>
                </a:cubicBezTo>
                <a:cubicBezTo>
                  <a:pt x="2349372" y="907922"/>
                  <a:pt x="2347721" y="934592"/>
                  <a:pt x="2315971" y="948690"/>
                </a:cubicBezTo>
                <a:cubicBezTo>
                  <a:pt x="2285365" y="962152"/>
                  <a:pt x="2236215" y="952372"/>
                  <a:pt x="2196591" y="954913"/>
                </a:cubicBezTo>
                <a:cubicBezTo>
                  <a:pt x="2172589" y="956436"/>
                  <a:pt x="2148840" y="959104"/>
                  <a:pt x="2124964" y="961135"/>
                </a:cubicBezTo>
                <a:cubicBezTo>
                  <a:pt x="2101088" y="965327"/>
                  <a:pt x="2078482" y="973582"/>
                  <a:pt x="2053335" y="973582"/>
                </a:cubicBezTo>
                <a:cubicBezTo>
                  <a:pt x="2038984" y="973582"/>
                  <a:pt x="2031746" y="962025"/>
                  <a:pt x="2017521" y="961135"/>
                </a:cubicBezTo>
                <a:cubicBezTo>
                  <a:pt x="1996566" y="959739"/>
                  <a:pt x="1945385" y="969517"/>
                  <a:pt x="1922017" y="973582"/>
                </a:cubicBezTo>
                <a:cubicBezTo>
                  <a:pt x="1910079" y="977772"/>
                  <a:pt x="1899920" y="983869"/>
                  <a:pt x="1886203" y="986154"/>
                </a:cubicBezTo>
                <a:cubicBezTo>
                  <a:pt x="1847341" y="992378"/>
                  <a:pt x="1766823" y="998601"/>
                  <a:pt x="1766823" y="998601"/>
                </a:cubicBezTo>
                <a:cubicBezTo>
                  <a:pt x="1623567" y="992378"/>
                  <a:pt x="1479169" y="990980"/>
                  <a:pt x="1337055" y="979932"/>
                </a:cubicBezTo>
                <a:cubicBezTo>
                  <a:pt x="1317371" y="978280"/>
                  <a:pt x="1306703" y="966216"/>
                  <a:pt x="1289303" y="961135"/>
                </a:cubicBezTo>
                <a:cubicBezTo>
                  <a:pt x="1270508" y="955675"/>
                  <a:pt x="1247902" y="954532"/>
                  <a:pt x="1229614" y="948690"/>
                </a:cubicBezTo>
                <a:cubicBezTo>
                  <a:pt x="1195704" y="937767"/>
                  <a:pt x="1134109" y="911225"/>
                  <a:pt x="1134109" y="911225"/>
                </a:cubicBezTo>
                <a:cubicBezTo>
                  <a:pt x="1122171" y="913257"/>
                  <a:pt x="1110741" y="918336"/>
                  <a:pt x="1098296" y="917447"/>
                </a:cubicBezTo>
                <a:cubicBezTo>
                  <a:pt x="1024001" y="912622"/>
                  <a:pt x="1051305" y="907288"/>
                  <a:pt x="1014729" y="886205"/>
                </a:cubicBezTo>
                <a:cubicBezTo>
                  <a:pt x="984377" y="868807"/>
                  <a:pt x="960628" y="845566"/>
                  <a:pt x="919226" y="836295"/>
                </a:cubicBezTo>
                <a:lnTo>
                  <a:pt x="835659" y="817626"/>
                </a:lnTo>
                <a:cubicBezTo>
                  <a:pt x="815721" y="807211"/>
                  <a:pt x="798448" y="795273"/>
                  <a:pt x="775970" y="786384"/>
                </a:cubicBezTo>
                <a:cubicBezTo>
                  <a:pt x="765936" y="782447"/>
                  <a:pt x="749046" y="784860"/>
                  <a:pt x="740155" y="780160"/>
                </a:cubicBezTo>
                <a:cubicBezTo>
                  <a:pt x="731265" y="775461"/>
                  <a:pt x="733805" y="767334"/>
                  <a:pt x="728217" y="761491"/>
                </a:cubicBezTo>
                <a:cubicBezTo>
                  <a:pt x="721740" y="754760"/>
                  <a:pt x="712342" y="748919"/>
                  <a:pt x="704341" y="742696"/>
                </a:cubicBezTo>
                <a:cubicBezTo>
                  <a:pt x="700404" y="736472"/>
                  <a:pt x="701294" y="728598"/>
                  <a:pt x="692403" y="724027"/>
                </a:cubicBezTo>
                <a:cubicBezTo>
                  <a:pt x="679830" y="717422"/>
                  <a:pt x="660146" y="716153"/>
                  <a:pt x="644652" y="711454"/>
                </a:cubicBezTo>
                <a:cubicBezTo>
                  <a:pt x="632205" y="707771"/>
                  <a:pt x="619759" y="703960"/>
                  <a:pt x="608838" y="699008"/>
                </a:cubicBezTo>
                <a:cubicBezTo>
                  <a:pt x="591692" y="691388"/>
                  <a:pt x="579754" y="680592"/>
                  <a:pt x="561085" y="674116"/>
                </a:cubicBezTo>
                <a:cubicBezTo>
                  <a:pt x="543305" y="667892"/>
                  <a:pt x="521461" y="665479"/>
                  <a:pt x="501396" y="661542"/>
                </a:cubicBezTo>
                <a:cubicBezTo>
                  <a:pt x="489584" y="659257"/>
                  <a:pt x="477392" y="657605"/>
                  <a:pt x="465582" y="655320"/>
                </a:cubicBezTo>
                <a:cubicBezTo>
                  <a:pt x="445515" y="651383"/>
                  <a:pt x="425830" y="647065"/>
                  <a:pt x="405891" y="642873"/>
                </a:cubicBezTo>
                <a:cubicBezTo>
                  <a:pt x="331470" y="647191"/>
                  <a:pt x="273558" y="657097"/>
                  <a:pt x="202946" y="636651"/>
                </a:cubicBezTo>
                <a:cubicBezTo>
                  <a:pt x="191896" y="633476"/>
                  <a:pt x="199897" y="622554"/>
                  <a:pt x="191008" y="617854"/>
                </a:cubicBezTo>
                <a:cubicBezTo>
                  <a:pt x="182117" y="613283"/>
                  <a:pt x="167132" y="613791"/>
                  <a:pt x="155194" y="611632"/>
                </a:cubicBezTo>
                <a:cubicBezTo>
                  <a:pt x="151257" y="605409"/>
                  <a:pt x="150621" y="598297"/>
                  <a:pt x="143255" y="592963"/>
                </a:cubicBezTo>
                <a:cubicBezTo>
                  <a:pt x="116966" y="573659"/>
                  <a:pt x="94107" y="567435"/>
                  <a:pt x="59690" y="555497"/>
                </a:cubicBezTo>
                <a:cubicBezTo>
                  <a:pt x="17145" y="488696"/>
                  <a:pt x="37846" y="517652"/>
                  <a:pt x="0" y="468122"/>
                </a:cubicBezTo>
                <a:cubicBezTo>
                  <a:pt x="3936" y="451485"/>
                  <a:pt x="8382" y="434847"/>
                  <a:pt x="11938" y="418210"/>
                </a:cubicBezTo>
                <a:cubicBezTo>
                  <a:pt x="16383" y="397383"/>
                  <a:pt x="14859" y="376174"/>
                  <a:pt x="23876" y="355727"/>
                </a:cubicBezTo>
                <a:cubicBezTo>
                  <a:pt x="27051" y="348488"/>
                  <a:pt x="39751" y="343280"/>
                  <a:pt x="47752" y="337058"/>
                </a:cubicBezTo>
                <a:cubicBezTo>
                  <a:pt x="54736" y="318770"/>
                  <a:pt x="57911" y="303911"/>
                  <a:pt x="71628" y="287147"/>
                </a:cubicBezTo>
                <a:cubicBezTo>
                  <a:pt x="78613" y="278511"/>
                  <a:pt x="87503" y="270510"/>
                  <a:pt x="95503" y="262127"/>
                </a:cubicBezTo>
                <a:cubicBezTo>
                  <a:pt x="99440" y="251714"/>
                  <a:pt x="97409" y="240157"/>
                  <a:pt x="107441" y="230886"/>
                </a:cubicBezTo>
                <a:cubicBezTo>
                  <a:pt x="114553" y="224408"/>
                  <a:pt x="132334" y="223393"/>
                  <a:pt x="143255" y="218440"/>
                </a:cubicBezTo>
                <a:cubicBezTo>
                  <a:pt x="160401" y="210820"/>
                  <a:pt x="175133" y="201802"/>
                  <a:pt x="191008" y="193548"/>
                </a:cubicBezTo>
                <a:lnTo>
                  <a:pt x="179070" y="180975"/>
                </a:lnTo>
              </a:path>
            </a:pathLst>
          </a:custGeom>
          <a:solidFill>
            <a:srgbClr val="FF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Freeform 3"/>
          <p:cNvSpPr/>
          <p:nvPr/>
        </p:nvSpPr>
        <p:spPr>
          <a:xfrm>
            <a:off x="3994150" y="2852673"/>
            <a:ext cx="2365585" cy="1011301"/>
          </a:xfrm>
          <a:custGeom>
            <a:avLst/>
            <a:gdLst>
              <a:gd name="connsiteX0" fmla="*/ 185420 w 2365585"/>
              <a:gd name="connsiteY0" fmla="*/ 187325 h 1011301"/>
              <a:gd name="connsiteX1" fmla="*/ 209296 w 2365585"/>
              <a:gd name="connsiteY1" fmla="*/ 168655 h 1011301"/>
              <a:gd name="connsiteX2" fmla="*/ 364490 w 2365585"/>
              <a:gd name="connsiteY2" fmla="*/ 112522 h 1011301"/>
              <a:gd name="connsiteX3" fmla="*/ 328676 w 2365585"/>
              <a:gd name="connsiteY3" fmla="*/ 118745 h 1011301"/>
              <a:gd name="connsiteX4" fmla="*/ 400303 w 2365585"/>
              <a:gd name="connsiteY4" fmla="*/ 81280 h 1011301"/>
              <a:gd name="connsiteX5" fmla="*/ 495808 w 2365585"/>
              <a:gd name="connsiteY5" fmla="*/ 62483 h 1011301"/>
              <a:gd name="connsiteX6" fmla="*/ 555497 w 2365585"/>
              <a:gd name="connsiteY6" fmla="*/ 50038 h 1011301"/>
              <a:gd name="connsiteX7" fmla="*/ 1068832 w 2365585"/>
              <a:gd name="connsiteY7" fmla="*/ 37592 h 1011301"/>
              <a:gd name="connsiteX8" fmla="*/ 1128521 w 2365585"/>
              <a:gd name="connsiteY8" fmla="*/ 25146 h 1011301"/>
              <a:gd name="connsiteX9" fmla="*/ 1188211 w 2365585"/>
              <a:gd name="connsiteY9" fmla="*/ 6350 h 1011301"/>
              <a:gd name="connsiteX10" fmla="*/ 1355344 w 2365585"/>
              <a:gd name="connsiteY10" fmla="*/ 18796 h 1011301"/>
              <a:gd name="connsiteX11" fmla="*/ 1415034 w 2365585"/>
              <a:gd name="connsiteY11" fmla="*/ 31369 h 1011301"/>
              <a:gd name="connsiteX12" fmla="*/ 1426971 w 2365585"/>
              <a:gd name="connsiteY12" fmla="*/ 50038 h 1011301"/>
              <a:gd name="connsiteX13" fmla="*/ 1438909 w 2365585"/>
              <a:gd name="connsiteY13" fmla="*/ 81280 h 1011301"/>
              <a:gd name="connsiteX14" fmla="*/ 1486661 w 2365585"/>
              <a:gd name="connsiteY14" fmla="*/ 131191 h 1011301"/>
              <a:gd name="connsiteX15" fmla="*/ 1522476 w 2365585"/>
              <a:gd name="connsiteY15" fmla="*/ 181102 h 1011301"/>
              <a:gd name="connsiteX16" fmla="*/ 1534414 w 2365585"/>
              <a:gd name="connsiteY16" fmla="*/ 212344 h 1011301"/>
              <a:gd name="connsiteX17" fmla="*/ 1737359 w 2365585"/>
              <a:gd name="connsiteY17" fmla="*/ 243586 h 1011301"/>
              <a:gd name="connsiteX18" fmla="*/ 1904491 w 2365585"/>
              <a:gd name="connsiteY18" fmla="*/ 262255 h 1011301"/>
              <a:gd name="connsiteX19" fmla="*/ 2011934 w 2365585"/>
              <a:gd name="connsiteY19" fmla="*/ 280924 h 1011301"/>
              <a:gd name="connsiteX20" fmla="*/ 2155190 w 2365585"/>
              <a:gd name="connsiteY20" fmla="*/ 305943 h 1011301"/>
              <a:gd name="connsiteX21" fmla="*/ 2179065 w 2365585"/>
              <a:gd name="connsiteY21" fmla="*/ 330961 h 1011301"/>
              <a:gd name="connsiteX22" fmla="*/ 2226817 w 2365585"/>
              <a:gd name="connsiteY22" fmla="*/ 405765 h 1011301"/>
              <a:gd name="connsiteX23" fmla="*/ 2250694 w 2365585"/>
              <a:gd name="connsiteY23" fmla="*/ 430784 h 1011301"/>
              <a:gd name="connsiteX24" fmla="*/ 2274570 w 2365585"/>
              <a:gd name="connsiteY24" fmla="*/ 511936 h 1011301"/>
              <a:gd name="connsiteX25" fmla="*/ 2298446 w 2365585"/>
              <a:gd name="connsiteY25" fmla="*/ 561847 h 1011301"/>
              <a:gd name="connsiteX26" fmla="*/ 2322321 w 2365585"/>
              <a:gd name="connsiteY26" fmla="*/ 692911 h 1011301"/>
              <a:gd name="connsiteX27" fmla="*/ 2346197 w 2365585"/>
              <a:gd name="connsiteY27" fmla="*/ 736600 h 1011301"/>
              <a:gd name="connsiteX28" fmla="*/ 2358135 w 2365585"/>
              <a:gd name="connsiteY28" fmla="*/ 892555 h 1011301"/>
              <a:gd name="connsiteX29" fmla="*/ 2322321 w 2365585"/>
              <a:gd name="connsiteY29" fmla="*/ 955040 h 1011301"/>
              <a:gd name="connsiteX30" fmla="*/ 2202941 w 2365585"/>
              <a:gd name="connsiteY30" fmla="*/ 961263 h 1011301"/>
              <a:gd name="connsiteX31" fmla="*/ 2131314 w 2365585"/>
              <a:gd name="connsiteY31" fmla="*/ 967485 h 1011301"/>
              <a:gd name="connsiteX32" fmla="*/ 2059685 w 2365585"/>
              <a:gd name="connsiteY32" fmla="*/ 979932 h 1011301"/>
              <a:gd name="connsiteX33" fmla="*/ 2023871 w 2365585"/>
              <a:gd name="connsiteY33" fmla="*/ 967485 h 1011301"/>
              <a:gd name="connsiteX34" fmla="*/ 1928367 w 2365585"/>
              <a:gd name="connsiteY34" fmla="*/ 979932 h 1011301"/>
              <a:gd name="connsiteX35" fmla="*/ 1892553 w 2365585"/>
              <a:gd name="connsiteY35" fmla="*/ 992504 h 1011301"/>
              <a:gd name="connsiteX36" fmla="*/ 1773173 w 2365585"/>
              <a:gd name="connsiteY36" fmla="*/ 1004951 h 1011301"/>
              <a:gd name="connsiteX37" fmla="*/ 1343405 w 2365585"/>
              <a:gd name="connsiteY37" fmla="*/ 986282 h 1011301"/>
              <a:gd name="connsiteX38" fmla="*/ 1295653 w 2365585"/>
              <a:gd name="connsiteY38" fmla="*/ 967485 h 1011301"/>
              <a:gd name="connsiteX39" fmla="*/ 1235964 w 2365585"/>
              <a:gd name="connsiteY39" fmla="*/ 955040 h 1011301"/>
              <a:gd name="connsiteX40" fmla="*/ 1140459 w 2365585"/>
              <a:gd name="connsiteY40" fmla="*/ 917575 h 1011301"/>
              <a:gd name="connsiteX41" fmla="*/ 1104646 w 2365585"/>
              <a:gd name="connsiteY41" fmla="*/ 923797 h 1011301"/>
              <a:gd name="connsiteX42" fmla="*/ 1021079 w 2365585"/>
              <a:gd name="connsiteY42" fmla="*/ 892555 h 1011301"/>
              <a:gd name="connsiteX43" fmla="*/ 925576 w 2365585"/>
              <a:gd name="connsiteY43" fmla="*/ 842645 h 1011301"/>
              <a:gd name="connsiteX44" fmla="*/ 842009 w 2365585"/>
              <a:gd name="connsiteY44" fmla="*/ 823976 h 1011301"/>
              <a:gd name="connsiteX45" fmla="*/ 782320 w 2365585"/>
              <a:gd name="connsiteY45" fmla="*/ 792734 h 1011301"/>
              <a:gd name="connsiteX46" fmla="*/ 746505 w 2365585"/>
              <a:gd name="connsiteY46" fmla="*/ 786510 h 1011301"/>
              <a:gd name="connsiteX47" fmla="*/ 734567 w 2365585"/>
              <a:gd name="connsiteY47" fmla="*/ 767841 h 1011301"/>
              <a:gd name="connsiteX48" fmla="*/ 710691 w 2365585"/>
              <a:gd name="connsiteY48" fmla="*/ 749046 h 1011301"/>
              <a:gd name="connsiteX49" fmla="*/ 698753 w 2365585"/>
              <a:gd name="connsiteY49" fmla="*/ 730377 h 1011301"/>
              <a:gd name="connsiteX50" fmla="*/ 651002 w 2365585"/>
              <a:gd name="connsiteY50" fmla="*/ 717804 h 1011301"/>
              <a:gd name="connsiteX51" fmla="*/ 615188 w 2365585"/>
              <a:gd name="connsiteY51" fmla="*/ 705358 h 1011301"/>
              <a:gd name="connsiteX52" fmla="*/ 567435 w 2365585"/>
              <a:gd name="connsiteY52" fmla="*/ 680466 h 1011301"/>
              <a:gd name="connsiteX53" fmla="*/ 507746 w 2365585"/>
              <a:gd name="connsiteY53" fmla="*/ 667892 h 1011301"/>
              <a:gd name="connsiteX54" fmla="*/ 471932 w 2365585"/>
              <a:gd name="connsiteY54" fmla="*/ 661670 h 1011301"/>
              <a:gd name="connsiteX55" fmla="*/ 412241 w 2365585"/>
              <a:gd name="connsiteY55" fmla="*/ 649223 h 1011301"/>
              <a:gd name="connsiteX56" fmla="*/ 209296 w 2365585"/>
              <a:gd name="connsiteY56" fmla="*/ 643001 h 1011301"/>
              <a:gd name="connsiteX57" fmla="*/ 197358 w 2365585"/>
              <a:gd name="connsiteY57" fmla="*/ 624204 h 1011301"/>
              <a:gd name="connsiteX58" fmla="*/ 161544 w 2365585"/>
              <a:gd name="connsiteY58" fmla="*/ 617982 h 1011301"/>
              <a:gd name="connsiteX59" fmla="*/ 149605 w 2365585"/>
              <a:gd name="connsiteY59" fmla="*/ 599313 h 1011301"/>
              <a:gd name="connsiteX60" fmla="*/ 66040 w 2365585"/>
              <a:gd name="connsiteY60" fmla="*/ 561847 h 1011301"/>
              <a:gd name="connsiteX61" fmla="*/ 6350 w 2365585"/>
              <a:gd name="connsiteY61" fmla="*/ 474472 h 1011301"/>
              <a:gd name="connsiteX62" fmla="*/ 18288 w 2365585"/>
              <a:gd name="connsiteY62" fmla="*/ 424560 h 1011301"/>
              <a:gd name="connsiteX63" fmla="*/ 30226 w 2365585"/>
              <a:gd name="connsiteY63" fmla="*/ 362077 h 1011301"/>
              <a:gd name="connsiteX64" fmla="*/ 54102 w 2365585"/>
              <a:gd name="connsiteY64" fmla="*/ 343408 h 1011301"/>
              <a:gd name="connsiteX65" fmla="*/ 77978 w 2365585"/>
              <a:gd name="connsiteY65" fmla="*/ 293497 h 1011301"/>
              <a:gd name="connsiteX66" fmla="*/ 101853 w 2365585"/>
              <a:gd name="connsiteY66" fmla="*/ 268477 h 1011301"/>
              <a:gd name="connsiteX67" fmla="*/ 113791 w 2365585"/>
              <a:gd name="connsiteY67" fmla="*/ 237236 h 1011301"/>
              <a:gd name="connsiteX68" fmla="*/ 149605 w 2365585"/>
              <a:gd name="connsiteY68" fmla="*/ 224790 h 1011301"/>
              <a:gd name="connsiteX69" fmla="*/ 197358 w 2365585"/>
              <a:gd name="connsiteY69" fmla="*/ 199898 h 1011301"/>
              <a:gd name="connsiteX70" fmla="*/ 185420 w 2365585"/>
              <a:gd name="connsiteY70" fmla="*/ 187325 h 101130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  <a:cxn ang="47">
                <a:pos x="connsiteX47" y="connsiteY47"/>
              </a:cxn>
              <a:cxn ang="48">
                <a:pos x="connsiteX48" y="connsiteY48"/>
              </a:cxn>
              <a:cxn ang="49">
                <a:pos x="connsiteX49" y="connsiteY49"/>
              </a:cxn>
              <a:cxn ang="50">
                <a:pos x="connsiteX50" y="connsiteY50"/>
              </a:cxn>
              <a:cxn ang="51">
                <a:pos x="connsiteX51" y="connsiteY51"/>
              </a:cxn>
              <a:cxn ang="52">
                <a:pos x="connsiteX52" y="connsiteY52"/>
              </a:cxn>
              <a:cxn ang="53">
                <a:pos x="connsiteX53" y="connsiteY53"/>
              </a:cxn>
              <a:cxn ang="54">
                <a:pos x="connsiteX54" y="connsiteY54"/>
              </a:cxn>
              <a:cxn ang="55">
                <a:pos x="connsiteX55" y="connsiteY55"/>
              </a:cxn>
              <a:cxn ang="56">
                <a:pos x="connsiteX56" y="connsiteY56"/>
              </a:cxn>
              <a:cxn ang="57">
                <a:pos x="connsiteX57" y="connsiteY57"/>
              </a:cxn>
              <a:cxn ang="58">
                <a:pos x="connsiteX58" y="connsiteY58"/>
              </a:cxn>
              <a:cxn ang="59">
                <a:pos x="connsiteX59" y="connsiteY59"/>
              </a:cxn>
              <a:cxn ang="60">
                <a:pos x="connsiteX60" y="connsiteY60"/>
              </a:cxn>
              <a:cxn ang="61">
                <a:pos x="connsiteX61" y="connsiteY61"/>
              </a:cxn>
              <a:cxn ang="62">
                <a:pos x="connsiteX62" y="connsiteY62"/>
              </a:cxn>
              <a:cxn ang="63">
                <a:pos x="connsiteX63" y="connsiteY63"/>
              </a:cxn>
              <a:cxn ang="64">
                <a:pos x="connsiteX64" y="connsiteY64"/>
              </a:cxn>
              <a:cxn ang="65">
                <a:pos x="connsiteX65" y="connsiteY65"/>
              </a:cxn>
              <a:cxn ang="66">
                <a:pos x="connsiteX66" y="connsiteY66"/>
              </a:cxn>
              <a:cxn ang="67">
                <a:pos x="connsiteX67" y="connsiteY67"/>
              </a:cxn>
              <a:cxn ang="68">
                <a:pos x="connsiteX68" y="connsiteY68"/>
              </a:cxn>
              <a:cxn ang="69">
                <a:pos x="connsiteX69" y="connsiteY69"/>
              </a:cxn>
              <a:cxn ang="70">
                <a:pos x="connsiteX70" y="connsiteY70"/>
              </a:cxn>
            </a:cxnLst>
            <a:rect l="l" t="t" r="r" b="b"/>
            <a:pathLst>
              <a:path w="2365585" h="1011301">
                <a:moveTo>
                  <a:pt x="185420" y="187325"/>
                </a:moveTo>
                <a:cubicBezTo>
                  <a:pt x="193421" y="181102"/>
                  <a:pt x="197992" y="173227"/>
                  <a:pt x="209296" y="168655"/>
                </a:cubicBezTo>
                <a:cubicBezTo>
                  <a:pt x="271526" y="143383"/>
                  <a:pt x="315086" y="146939"/>
                  <a:pt x="364490" y="112522"/>
                </a:cubicBezTo>
                <a:cubicBezTo>
                  <a:pt x="371983" y="107188"/>
                  <a:pt x="340614" y="116586"/>
                  <a:pt x="328676" y="118745"/>
                </a:cubicBezTo>
                <a:cubicBezTo>
                  <a:pt x="352552" y="106172"/>
                  <a:pt x="368934" y="87883"/>
                  <a:pt x="400303" y="81280"/>
                </a:cubicBezTo>
                <a:cubicBezTo>
                  <a:pt x="631063" y="33020"/>
                  <a:pt x="346075" y="91948"/>
                  <a:pt x="495808" y="62483"/>
                </a:cubicBezTo>
                <a:cubicBezTo>
                  <a:pt x="515873" y="58547"/>
                  <a:pt x="534161" y="50927"/>
                  <a:pt x="555497" y="50038"/>
                </a:cubicBezTo>
                <a:cubicBezTo>
                  <a:pt x="726185" y="42672"/>
                  <a:pt x="897763" y="41783"/>
                  <a:pt x="1068832" y="37592"/>
                </a:cubicBezTo>
                <a:cubicBezTo>
                  <a:pt x="1088771" y="33401"/>
                  <a:pt x="1109345" y="30099"/>
                  <a:pt x="1128521" y="25146"/>
                </a:cubicBezTo>
                <a:cubicBezTo>
                  <a:pt x="1149222" y="19685"/>
                  <a:pt x="1164971" y="6985"/>
                  <a:pt x="1188211" y="6350"/>
                </a:cubicBezTo>
                <a:cubicBezTo>
                  <a:pt x="1244346" y="4826"/>
                  <a:pt x="1299590" y="14732"/>
                  <a:pt x="1355344" y="18796"/>
                </a:cubicBezTo>
                <a:cubicBezTo>
                  <a:pt x="1375283" y="22986"/>
                  <a:pt x="1398523" y="24130"/>
                  <a:pt x="1415034" y="31369"/>
                </a:cubicBezTo>
                <a:cubicBezTo>
                  <a:pt x="1424685" y="35560"/>
                  <a:pt x="1423923" y="43688"/>
                  <a:pt x="1426971" y="50038"/>
                </a:cubicBezTo>
                <a:cubicBezTo>
                  <a:pt x="1431925" y="60325"/>
                  <a:pt x="1431671" y="71374"/>
                  <a:pt x="1438909" y="81280"/>
                </a:cubicBezTo>
                <a:cubicBezTo>
                  <a:pt x="1451609" y="98679"/>
                  <a:pt x="1486661" y="131191"/>
                  <a:pt x="1486661" y="131191"/>
                </a:cubicBezTo>
                <a:cubicBezTo>
                  <a:pt x="1526285" y="234696"/>
                  <a:pt x="1469771" y="107696"/>
                  <a:pt x="1522476" y="181102"/>
                </a:cubicBezTo>
                <a:cubicBezTo>
                  <a:pt x="1529588" y="191008"/>
                  <a:pt x="1516634" y="207136"/>
                  <a:pt x="1534414" y="212344"/>
                </a:cubicBezTo>
                <a:cubicBezTo>
                  <a:pt x="1596009" y="230251"/>
                  <a:pt x="1669922" y="232791"/>
                  <a:pt x="1737359" y="243586"/>
                </a:cubicBezTo>
                <a:cubicBezTo>
                  <a:pt x="1855851" y="262382"/>
                  <a:pt x="1763014" y="252983"/>
                  <a:pt x="1904491" y="262255"/>
                </a:cubicBezTo>
                <a:cubicBezTo>
                  <a:pt x="2001265" y="287527"/>
                  <a:pt x="1899539" y="263652"/>
                  <a:pt x="2011934" y="280924"/>
                </a:cubicBezTo>
                <a:cubicBezTo>
                  <a:pt x="2060194" y="288417"/>
                  <a:pt x="2155190" y="305943"/>
                  <a:pt x="2155190" y="305943"/>
                </a:cubicBezTo>
                <a:cubicBezTo>
                  <a:pt x="2163064" y="314325"/>
                  <a:pt x="2172842" y="322199"/>
                  <a:pt x="2179065" y="330961"/>
                </a:cubicBezTo>
                <a:cubicBezTo>
                  <a:pt x="2196719" y="355600"/>
                  <a:pt x="2204339" y="382270"/>
                  <a:pt x="2226817" y="405765"/>
                </a:cubicBezTo>
                <a:lnTo>
                  <a:pt x="2250694" y="430784"/>
                </a:lnTo>
                <a:cubicBezTo>
                  <a:pt x="2259838" y="469265"/>
                  <a:pt x="2259584" y="478154"/>
                  <a:pt x="2274570" y="511936"/>
                </a:cubicBezTo>
                <a:cubicBezTo>
                  <a:pt x="2281935" y="528573"/>
                  <a:pt x="2292350" y="544957"/>
                  <a:pt x="2298446" y="561847"/>
                </a:cubicBezTo>
                <a:cubicBezTo>
                  <a:pt x="2322321" y="628522"/>
                  <a:pt x="2298953" y="611504"/>
                  <a:pt x="2322321" y="692911"/>
                </a:cubicBezTo>
                <a:cubicBezTo>
                  <a:pt x="2326640" y="707897"/>
                  <a:pt x="2338196" y="721995"/>
                  <a:pt x="2346197" y="736600"/>
                </a:cubicBezTo>
                <a:cubicBezTo>
                  <a:pt x="2350134" y="788542"/>
                  <a:pt x="2363851" y="840613"/>
                  <a:pt x="2358135" y="892555"/>
                </a:cubicBezTo>
                <a:cubicBezTo>
                  <a:pt x="2355722" y="914272"/>
                  <a:pt x="2354071" y="940942"/>
                  <a:pt x="2322321" y="955040"/>
                </a:cubicBezTo>
                <a:cubicBezTo>
                  <a:pt x="2291715" y="968502"/>
                  <a:pt x="2242565" y="958722"/>
                  <a:pt x="2202941" y="961263"/>
                </a:cubicBezTo>
                <a:cubicBezTo>
                  <a:pt x="2178939" y="962786"/>
                  <a:pt x="2155190" y="965454"/>
                  <a:pt x="2131314" y="967485"/>
                </a:cubicBezTo>
                <a:cubicBezTo>
                  <a:pt x="2107438" y="971677"/>
                  <a:pt x="2084832" y="979932"/>
                  <a:pt x="2059685" y="979932"/>
                </a:cubicBezTo>
                <a:cubicBezTo>
                  <a:pt x="2045334" y="979932"/>
                  <a:pt x="2038096" y="968375"/>
                  <a:pt x="2023871" y="967485"/>
                </a:cubicBezTo>
                <a:cubicBezTo>
                  <a:pt x="2002916" y="966089"/>
                  <a:pt x="1951735" y="975867"/>
                  <a:pt x="1928367" y="979932"/>
                </a:cubicBezTo>
                <a:cubicBezTo>
                  <a:pt x="1916429" y="984122"/>
                  <a:pt x="1906270" y="990219"/>
                  <a:pt x="1892553" y="992504"/>
                </a:cubicBezTo>
                <a:cubicBezTo>
                  <a:pt x="1853691" y="998728"/>
                  <a:pt x="1773173" y="1004951"/>
                  <a:pt x="1773173" y="1004951"/>
                </a:cubicBezTo>
                <a:cubicBezTo>
                  <a:pt x="1629917" y="998728"/>
                  <a:pt x="1485519" y="997330"/>
                  <a:pt x="1343405" y="986282"/>
                </a:cubicBezTo>
                <a:cubicBezTo>
                  <a:pt x="1323721" y="984630"/>
                  <a:pt x="1313053" y="972566"/>
                  <a:pt x="1295653" y="967485"/>
                </a:cubicBezTo>
                <a:cubicBezTo>
                  <a:pt x="1276858" y="962025"/>
                  <a:pt x="1254252" y="960882"/>
                  <a:pt x="1235964" y="955040"/>
                </a:cubicBezTo>
                <a:cubicBezTo>
                  <a:pt x="1202054" y="944117"/>
                  <a:pt x="1140459" y="917575"/>
                  <a:pt x="1140459" y="917575"/>
                </a:cubicBezTo>
                <a:cubicBezTo>
                  <a:pt x="1128521" y="919607"/>
                  <a:pt x="1117091" y="924686"/>
                  <a:pt x="1104646" y="923797"/>
                </a:cubicBezTo>
                <a:cubicBezTo>
                  <a:pt x="1030351" y="918972"/>
                  <a:pt x="1057655" y="913638"/>
                  <a:pt x="1021079" y="892555"/>
                </a:cubicBezTo>
                <a:cubicBezTo>
                  <a:pt x="990727" y="875157"/>
                  <a:pt x="966978" y="851916"/>
                  <a:pt x="925576" y="842645"/>
                </a:cubicBezTo>
                <a:lnTo>
                  <a:pt x="842009" y="823976"/>
                </a:lnTo>
                <a:cubicBezTo>
                  <a:pt x="822071" y="813561"/>
                  <a:pt x="804798" y="801623"/>
                  <a:pt x="782320" y="792734"/>
                </a:cubicBezTo>
                <a:cubicBezTo>
                  <a:pt x="772286" y="788797"/>
                  <a:pt x="755396" y="791210"/>
                  <a:pt x="746505" y="786510"/>
                </a:cubicBezTo>
                <a:cubicBezTo>
                  <a:pt x="737615" y="781811"/>
                  <a:pt x="740155" y="773684"/>
                  <a:pt x="734567" y="767841"/>
                </a:cubicBezTo>
                <a:cubicBezTo>
                  <a:pt x="728090" y="761110"/>
                  <a:pt x="718692" y="755269"/>
                  <a:pt x="710691" y="749046"/>
                </a:cubicBezTo>
                <a:cubicBezTo>
                  <a:pt x="706754" y="742822"/>
                  <a:pt x="707644" y="734948"/>
                  <a:pt x="698753" y="730377"/>
                </a:cubicBezTo>
                <a:cubicBezTo>
                  <a:pt x="686180" y="723772"/>
                  <a:pt x="666496" y="722503"/>
                  <a:pt x="651002" y="717804"/>
                </a:cubicBezTo>
                <a:cubicBezTo>
                  <a:pt x="638555" y="714121"/>
                  <a:pt x="626109" y="710310"/>
                  <a:pt x="615188" y="705358"/>
                </a:cubicBezTo>
                <a:cubicBezTo>
                  <a:pt x="598042" y="697738"/>
                  <a:pt x="586104" y="686942"/>
                  <a:pt x="567435" y="680466"/>
                </a:cubicBezTo>
                <a:cubicBezTo>
                  <a:pt x="549655" y="674242"/>
                  <a:pt x="527811" y="671829"/>
                  <a:pt x="507746" y="667892"/>
                </a:cubicBezTo>
                <a:cubicBezTo>
                  <a:pt x="495934" y="665607"/>
                  <a:pt x="483742" y="663955"/>
                  <a:pt x="471932" y="661670"/>
                </a:cubicBezTo>
                <a:cubicBezTo>
                  <a:pt x="451865" y="657733"/>
                  <a:pt x="432180" y="653415"/>
                  <a:pt x="412241" y="649223"/>
                </a:cubicBezTo>
                <a:cubicBezTo>
                  <a:pt x="337820" y="653541"/>
                  <a:pt x="279908" y="663447"/>
                  <a:pt x="209296" y="643001"/>
                </a:cubicBezTo>
                <a:cubicBezTo>
                  <a:pt x="198246" y="639826"/>
                  <a:pt x="206247" y="628904"/>
                  <a:pt x="197358" y="624204"/>
                </a:cubicBezTo>
                <a:cubicBezTo>
                  <a:pt x="188467" y="619633"/>
                  <a:pt x="173482" y="620141"/>
                  <a:pt x="161544" y="617982"/>
                </a:cubicBezTo>
                <a:cubicBezTo>
                  <a:pt x="157607" y="611759"/>
                  <a:pt x="156971" y="604647"/>
                  <a:pt x="149605" y="599313"/>
                </a:cubicBezTo>
                <a:cubicBezTo>
                  <a:pt x="123316" y="580009"/>
                  <a:pt x="100457" y="573785"/>
                  <a:pt x="66040" y="561847"/>
                </a:cubicBezTo>
                <a:cubicBezTo>
                  <a:pt x="23495" y="495046"/>
                  <a:pt x="44196" y="524002"/>
                  <a:pt x="6350" y="474472"/>
                </a:cubicBezTo>
                <a:cubicBezTo>
                  <a:pt x="10286" y="457835"/>
                  <a:pt x="14732" y="441197"/>
                  <a:pt x="18288" y="424560"/>
                </a:cubicBezTo>
                <a:cubicBezTo>
                  <a:pt x="22733" y="403733"/>
                  <a:pt x="21209" y="382524"/>
                  <a:pt x="30226" y="362077"/>
                </a:cubicBezTo>
                <a:cubicBezTo>
                  <a:pt x="33401" y="354838"/>
                  <a:pt x="46101" y="349630"/>
                  <a:pt x="54102" y="343408"/>
                </a:cubicBezTo>
                <a:cubicBezTo>
                  <a:pt x="61086" y="325120"/>
                  <a:pt x="64261" y="310261"/>
                  <a:pt x="77978" y="293497"/>
                </a:cubicBezTo>
                <a:cubicBezTo>
                  <a:pt x="84963" y="284861"/>
                  <a:pt x="93853" y="276860"/>
                  <a:pt x="101853" y="268477"/>
                </a:cubicBezTo>
                <a:cubicBezTo>
                  <a:pt x="105790" y="258064"/>
                  <a:pt x="103759" y="246507"/>
                  <a:pt x="113791" y="237236"/>
                </a:cubicBezTo>
                <a:cubicBezTo>
                  <a:pt x="120903" y="230758"/>
                  <a:pt x="138684" y="229743"/>
                  <a:pt x="149605" y="224790"/>
                </a:cubicBezTo>
                <a:cubicBezTo>
                  <a:pt x="166751" y="217170"/>
                  <a:pt x="181483" y="208152"/>
                  <a:pt x="197358" y="199898"/>
                </a:cubicBezTo>
                <a:lnTo>
                  <a:pt x="185420" y="187325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9B320E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Freeform 3"/>
          <p:cNvSpPr/>
          <p:nvPr/>
        </p:nvSpPr>
        <p:spPr>
          <a:xfrm>
            <a:off x="4301744" y="3143885"/>
            <a:ext cx="1769872" cy="495268"/>
          </a:xfrm>
          <a:custGeom>
            <a:avLst/>
            <a:gdLst>
              <a:gd name="connsiteX0" fmla="*/ 206247 w 1769872"/>
              <a:gd name="connsiteY0" fmla="*/ 64516 h 495268"/>
              <a:gd name="connsiteX1" fmla="*/ 260603 w 1769872"/>
              <a:gd name="connsiteY1" fmla="*/ 56388 h 495268"/>
              <a:gd name="connsiteX2" fmla="*/ 282321 w 1769872"/>
              <a:gd name="connsiteY2" fmla="*/ 44322 h 495268"/>
              <a:gd name="connsiteX3" fmla="*/ 336550 w 1769872"/>
              <a:gd name="connsiteY3" fmla="*/ 40258 h 495268"/>
              <a:gd name="connsiteX4" fmla="*/ 369189 w 1769872"/>
              <a:gd name="connsiteY4" fmla="*/ 32257 h 495268"/>
              <a:gd name="connsiteX5" fmla="*/ 434340 w 1769872"/>
              <a:gd name="connsiteY5" fmla="*/ 8127 h 495268"/>
              <a:gd name="connsiteX6" fmla="*/ 499490 w 1769872"/>
              <a:gd name="connsiteY6" fmla="*/ 0 h 495268"/>
              <a:gd name="connsiteX7" fmla="*/ 640588 w 1769872"/>
              <a:gd name="connsiteY7" fmla="*/ 4063 h 495268"/>
              <a:gd name="connsiteX8" fmla="*/ 727455 w 1769872"/>
              <a:gd name="connsiteY8" fmla="*/ 12064 h 495268"/>
              <a:gd name="connsiteX9" fmla="*/ 836040 w 1769872"/>
              <a:gd name="connsiteY9" fmla="*/ 28194 h 495268"/>
              <a:gd name="connsiteX10" fmla="*/ 868679 w 1769872"/>
              <a:gd name="connsiteY10" fmla="*/ 36322 h 495268"/>
              <a:gd name="connsiteX11" fmla="*/ 933830 w 1769872"/>
              <a:gd name="connsiteY11" fmla="*/ 44322 h 495268"/>
              <a:gd name="connsiteX12" fmla="*/ 977265 w 1769872"/>
              <a:gd name="connsiteY12" fmla="*/ 60451 h 495268"/>
              <a:gd name="connsiteX13" fmla="*/ 1064133 w 1769872"/>
              <a:gd name="connsiteY13" fmla="*/ 100710 h 495268"/>
              <a:gd name="connsiteX14" fmla="*/ 1085850 w 1769872"/>
              <a:gd name="connsiteY14" fmla="*/ 132968 h 495268"/>
              <a:gd name="connsiteX15" fmla="*/ 1118361 w 1769872"/>
              <a:gd name="connsiteY15" fmla="*/ 140969 h 495268"/>
              <a:gd name="connsiteX16" fmla="*/ 1368171 w 1769872"/>
              <a:gd name="connsiteY16" fmla="*/ 145033 h 495268"/>
              <a:gd name="connsiteX17" fmla="*/ 1455039 w 1769872"/>
              <a:gd name="connsiteY17" fmla="*/ 149098 h 495268"/>
              <a:gd name="connsiteX18" fmla="*/ 1520190 w 1769872"/>
              <a:gd name="connsiteY18" fmla="*/ 181355 h 495268"/>
              <a:gd name="connsiteX19" fmla="*/ 1552702 w 1769872"/>
              <a:gd name="connsiteY19" fmla="*/ 201422 h 495268"/>
              <a:gd name="connsiteX20" fmla="*/ 1585340 w 1769872"/>
              <a:gd name="connsiteY20" fmla="*/ 225679 h 495268"/>
              <a:gd name="connsiteX21" fmla="*/ 1607058 w 1769872"/>
              <a:gd name="connsiteY21" fmla="*/ 270001 h 495268"/>
              <a:gd name="connsiteX22" fmla="*/ 1650491 w 1769872"/>
              <a:gd name="connsiteY22" fmla="*/ 294131 h 495268"/>
              <a:gd name="connsiteX23" fmla="*/ 1704721 w 1769872"/>
              <a:gd name="connsiteY23" fmla="*/ 322325 h 495268"/>
              <a:gd name="connsiteX24" fmla="*/ 1759077 w 1769872"/>
              <a:gd name="connsiteY24" fmla="*/ 354583 h 495268"/>
              <a:gd name="connsiteX25" fmla="*/ 1769871 w 1769872"/>
              <a:gd name="connsiteY25" fmla="*/ 366649 h 495268"/>
              <a:gd name="connsiteX26" fmla="*/ 1748154 w 1769872"/>
              <a:gd name="connsiteY26" fmla="*/ 439166 h 495268"/>
              <a:gd name="connsiteX27" fmla="*/ 1737359 w 1769872"/>
              <a:gd name="connsiteY27" fmla="*/ 451230 h 495268"/>
              <a:gd name="connsiteX28" fmla="*/ 1639570 w 1769872"/>
              <a:gd name="connsiteY28" fmla="*/ 467360 h 495268"/>
              <a:gd name="connsiteX29" fmla="*/ 1574419 w 1769872"/>
              <a:gd name="connsiteY29" fmla="*/ 471424 h 495268"/>
              <a:gd name="connsiteX30" fmla="*/ 1378965 w 1769872"/>
              <a:gd name="connsiteY30" fmla="*/ 483488 h 495268"/>
              <a:gd name="connsiteX31" fmla="*/ 1346453 w 1769872"/>
              <a:gd name="connsiteY31" fmla="*/ 491489 h 495268"/>
              <a:gd name="connsiteX32" fmla="*/ 1194434 w 1769872"/>
              <a:gd name="connsiteY32" fmla="*/ 487552 h 495268"/>
              <a:gd name="connsiteX33" fmla="*/ 1096645 w 1769872"/>
              <a:gd name="connsiteY33" fmla="*/ 475361 h 495268"/>
              <a:gd name="connsiteX34" fmla="*/ 901191 w 1769872"/>
              <a:gd name="connsiteY34" fmla="*/ 455294 h 495268"/>
              <a:gd name="connsiteX35" fmla="*/ 825246 w 1769872"/>
              <a:gd name="connsiteY35" fmla="*/ 447167 h 495268"/>
              <a:gd name="connsiteX36" fmla="*/ 803528 w 1769872"/>
              <a:gd name="connsiteY36" fmla="*/ 435101 h 495268"/>
              <a:gd name="connsiteX37" fmla="*/ 781811 w 1769872"/>
              <a:gd name="connsiteY37" fmla="*/ 415036 h 495268"/>
              <a:gd name="connsiteX38" fmla="*/ 770890 w 1769872"/>
              <a:gd name="connsiteY38" fmla="*/ 402843 h 495268"/>
              <a:gd name="connsiteX39" fmla="*/ 727455 w 1769872"/>
              <a:gd name="connsiteY39" fmla="*/ 386842 h 495268"/>
              <a:gd name="connsiteX40" fmla="*/ 694944 w 1769872"/>
              <a:gd name="connsiteY40" fmla="*/ 382777 h 495268"/>
              <a:gd name="connsiteX41" fmla="*/ 651509 w 1769872"/>
              <a:gd name="connsiteY41" fmla="*/ 366649 h 495268"/>
              <a:gd name="connsiteX42" fmla="*/ 597153 w 1769872"/>
              <a:gd name="connsiteY42" fmla="*/ 338455 h 495268"/>
              <a:gd name="connsiteX43" fmla="*/ 586359 w 1769872"/>
              <a:gd name="connsiteY43" fmla="*/ 326389 h 495268"/>
              <a:gd name="connsiteX44" fmla="*/ 553720 w 1769872"/>
              <a:gd name="connsiteY44" fmla="*/ 314324 h 495268"/>
              <a:gd name="connsiteX45" fmla="*/ 466852 w 1769872"/>
              <a:gd name="connsiteY45" fmla="*/ 290068 h 495268"/>
              <a:gd name="connsiteX46" fmla="*/ 401701 w 1769872"/>
              <a:gd name="connsiteY46" fmla="*/ 294131 h 495268"/>
              <a:gd name="connsiteX47" fmla="*/ 347471 w 1769872"/>
              <a:gd name="connsiteY47" fmla="*/ 298195 h 495268"/>
              <a:gd name="connsiteX48" fmla="*/ 206247 w 1769872"/>
              <a:gd name="connsiteY48" fmla="*/ 290068 h 495268"/>
              <a:gd name="connsiteX49" fmla="*/ 173735 w 1769872"/>
              <a:gd name="connsiteY49" fmla="*/ 286004 h 495268"/>
              <a:gd name="connsiteX50" fmla="*/ 141096 w 1769872"/>
              <a:gd name="connsiteY50" fmla="*/ 273938 h 495268"/>
              <a:gd name="connsiteX51" fmla="*/ 108584 w 1769872"/>
              <a:gd name="connsiteY51" fmla="*/ 265937 h 495268"/>
              <a:gd name="connsiteX52" fmla="*/ 86867 w 1769872"/>
              <a:gd name="connsiteY52" fmla="*/ 245744 h 495268"/>
              <a:gd name="connsiteX53" fmla="*/ 54228 w 1769872"/>
              <a:gd name="connsiteY53" fmla="*/ 237743 h 495268"/>
              <a:gd name="connsiteX54" fmla="*/ 21716 w 1769872"/>
              <a:gd name="connsiteY54" fmla="*/ 225679 h 495268"/>
              <a:gd name="connsiteX55" fmla="*/ 0 w 1769872"/>
              <a:gd name="connsiteY55" fmla="*/ 201422 h 495268"/>
              <a:gd name="connsiteX56" fmla="*/ 21716 w 1769872"/>
              <a:gd name="connsiteY56" fmla="*/ 88645 h 495268"/>
              <a:gd name="connsiteX57" fmla="*/ 162814 w 1769872"/>
              <a:gd name="connsiteY57" fmla="*/ 80644 h 495268"/>
              <a:gd name="connsiteX58" fmla="*/ 206247 w 1769872"/>
              <a:gd name="connsiteY58" fmla="*/ 64516 h 49526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  <a:cxn ang="47">
                <a:pos x="connsiteX47" y="connsiteY47"/>
              </a:cxn>
              <a:cxn ang="48">
                <a:pos x="connsiteX48" y="connsiteY48"/>
              </a:cxn>
              <a:cxn ang="49">
                <a:pos x="connsiteX49" y="connsiteY49"/>
              </a:cxn>
              <a:cxn ang="50">
                <a:pos x="connsiteX50" y="connsiteY50"/>
              </a:cxn>
              <a:cxn ang="51">
                <a:pos x="connsiteX51" y="connsiteY51"/>
              </a:cxn>
              <a:cxn ang="52">
                <a:pos x="connsiteX52" y="connsiteY52"/>
              </a:cxn>
              <a:cxn ang="53">
                <a:pos x="connsiteX53" y="connsiteY53"/>
              </a:cxn>
              <a:cxn ang="54">
                <a:pos x="connsiteX54" y="connsiteY54"/>
              </a:cxn>
              <a:cxn ang="55">
                <a:pos x="connsiteX55" y="connsiteY55"/>
              </a:cxn>
              <a:cxn ang="56">
                <a:pos x="connsiteX56" y="connsiteY56"/>
              </a:cxn>
              <a:cxn ang="57">
                <a:pos x="connsiteX57" y="connsiteY57"/>
              </a:cxn>
              <a:cxn ang="58">
                <a:pos x="connsiteX58" y="connsiteY58"/>
              </a:cxn>
            </a:cxnLst>
            <a:rect l="l" t="t" r="r" b="b"/>
            <a:pathLst>
              <a:path w="1769872" h="495268">
                <a:moveTo>
                  <a:pt x="206247" y="64516"/>
                </a:moveTo>
                <a:cubicBezTo>
                  <a:pt x="222503" y="60451"/>
                  <a:pt x="244728" y="60579"/>
                  <a:pt x="260603" y="56388"/>
                </a:cubicBezTo>
                <a:cubicBezTo>
                  <a:pt x="271145" y="53594"/>
                  <a:pt x="271017" y="46735"/>
                  <a:pt x="282321" y="44322"/>
                </a:cubicBezTo>
                <a:cubicBezTo>
                  <a:pt x="298322" y="40894"/>
                  <a:pt x="318515" y="41655"/>
                  <a:pt x="336550" y="40258"/>
                </a:cubicBezTo>
                <a:cubicBezTo>
                  <a:pt x="347471" y="37591"/>
                  <a:pt x="359917" y="35686"/>
                  <a:pt x="369189" y="32257"/>
                </a:cubicBezTo>
                <a:cubicBezTo>
                  <a:pt x="413258" y="15875"/>
                  <a:pt x="363346" y="21208"/>
                  <a:pt x="434340" y="8127"/>
                </a:cubicBezTo>
                <a:cubicBezTo>
                  <a:pt x="454786" y="4317"/>
                  <a:pt x="477773" y="2666"/>
                  <a:pt x="499490" y="0"/>
                </a:cubicBezTo>
                <a:cubicBezTo>
                  <a:pt x="546480" y="1397"/>
                  <a:pt x="595121" y="-635"/>
                  <a:pt x="640588" y="4063"/>
                </a:cubicBezTo>
                <a:cubicBezTo>
                  <a:pt x="740790" y="14350"/>
                  <a:pt x="655573" y="29844"/>
                  <a:pt x="727455" y="12064"/>
                </a:cubicBezTo>
                <a:cubicBezTo>
                  <a:pt x="780922" y="18669"/>
                  <a:pt x="791336" y="18795"/>
                  <a:pt x="836040" y="28194"/>
                </a:cubicBezTo>
                <a:cubicBezTo>
                  <a:pt x="847344" y="30607"/>
                  <a:pt x="856741" y="34289"/>
                  <a:pt x="868679" y="36322"/>
                </a:cubicBezTo>
                <a:cubicBezTo>
                  <a:pt x="889508" y="39750"/>
                  <a:pt x="933830" y="44322"/>
                  <a:pt x="933830" y="44322"/>
                </a:cubicBezTo>
                <a:cubicBezTo>
                  <a:pt x="948309" y="49657"/>
                  <a:pt x="963929" y="54736"/>
                  <a:pt x="977265" y="60451"/>
                </a:cubicBezTo>
                <a:cubicBezTo>
                  <a:pt x="1007364" y="73532"/>
                  <a:pt x="1064133" y="100710"/>
                  <a:pt x="1064133" y="100710"/>
                </a:cubicBezTo>
                <a:cubicBezTo>
                  <a:pt x="1064640" y="101726"/>
                  <a:pt x="1076959" y="128905"/>
                  <a:pt x="1085850" y="132968"/>
                </a:cubicBezTo>
                <a:cubicBezTo>
                  <a:pt x="1093977" y="136779"/>
                  <a:pt x="1105408" y="140461"/>
                  <a:pt x="1118361" y="140969"/>
                </a:cubicBezTo>
                <a:cubicBezTo>
                  <a:pt x="1201165" y="144525"/>
                  <a:pt x="1284859" y="143763"/>
                  <a:pt x="1368171" y="145033"/>
                </a:cubicBezTo>
                <a:cubicBezTo>
                  <a:pt x="1397127" y="146430"/>
                  <a:pt x="1428115" y="144906"/>
                  <a:pt x="1455039" y="149098"/>
                </a:cubicBezTo>
                <a:cubicBezTo>
                  <a:pt x="1492377" y="154812"/>
                  <a:pt x="1503171" y="169925"/>
                  <a:pt x="1520190" y="181355"/>
                </a:cubicBezTo>
                <a:cubicBezTo>
                  <a:pt x="1530350" y="188213"/>
                  <a:pt x="1543303" y="194436"/>
                  <a:pt x="1552702" y="201422"/>
                </a:cubicBezTo>
                <a:cubicBezTo>
                  <a:pt x="1597659" y="234823"/>
                  <a:pt x="1523110" y="191007"/>
                  <a:pt x="1585340" y="225679"/>
                </a:cubicBezTo>
                <a:cubicBezTo>
                  <a:pt x="1585848" y="226822"/>
                  <a:pt x="1602994" y="266699"/>
                  <a:pt x="1607058" y="270001"/>
                </a:cubicBezTo>
                <a:cubicBezTo>
                  <a:pt x="1617852" y="278764"/>
                  <a:pt x="1640713" y="285114"/>
                  <a:pt x="1650491" y="294131"/>
                </a:cubicBezTo>
                <a:cubicBezTo>
                  <a:pt x="1677034" y="318769"/>
                  <a:pt x="1655952" y="310261"/>
                  <a:pt x="1704721" y="322325"/>
                </a:cubicBezTo>
                <a:cubicBezTo>
                  <a:pt x="1730628" y="351027"/>
                  <a:pt x="1707388" y="341756"/>
                  <a:pt x="1759077" y="354583"/>
                </a:cubicBezTo>
                <a:cubicBezTo>
                  <a:pt x="1762633" y="358520"/>
                  <a:pt x="1770507" y="362457"/>
                  <a:pt x="1769871" y="366649"/>
                </a:cubicBezTo>
                <a:cubicBezTo>
                  <a:pt x="1766823" y="390905"/>
                  <a:pt x="1757426" y="415036"/>
                  <a:pt x="1748154" y="439166"/>
                </a:cubicBezTo>
                <a:cubicBezTo>
                  <a:pt x="1746503" y="443356"/>
                  <a:pt x="1744471" y="447929"/>
                  <a:pt x="1737359" y="451230"/>
                </a:cubicBezTo>
                <a:cubicBezTo>
                  <a:pt x="1719452" y="459486"/>
                  <a:pt x="1657858" y="465708"/>
                  <a:pt x="1639570" y="467360"/>
                </a:cubicBezTo>
                <a:cubicBezTo>
                  <a:pt x="1618234" y="469392"/>
                  <a:pt x="1596135" y="469899"/>
                  <a:pt x="1574419" y="471424"/>
                </a:cubicBezTo>
                <a:cubicBezTo>
                  <a:pt x="1409827" y="482854"/>
                  <a:pt x="1524127" y="476757"/>
                  <a:pt x="1378965" y="483488"/>
                </a:cubicBezTo>
                <a:cubicBezTo>
                  <a:pt x="1368171" y="486155"/>
                  <a:pt x="1358772" y="489966"/>
                  <a:pt x="1346453" y="491489"/>
                </a:cubicBezTo>
                <a:cubicBezTo>
                  <a:pt x="1282572" y="499491"/>
                  <a:pt x="1260983" y="494792"/>
                  <a:pt x="1194434" y="487552"/>
                </a:cubicBezTo>
                <a:cubicBezTo>
                  <a:pt x="1161415" y="483869"/>
                  <a:pt x="1129284" y="479424"/>
                  <a:pt x="1096645" y="475361"/>
                </a:cubicBezTo>
                <a:cubicBezTo>
                  <a:pt x="1015491" y="455294"/>
                  <a:pt x="1087754" y="471043"/>
                  <a:pt x="901191" y="455294"/>
                </a:cubicBezTo>
                <a:cubicBezTo>
                  <a:pt x="875538" y="453136"/>
                  <a:pt x="850519" y="449961"/>
                  <a:pt x="825246" y="447167"/>
                </a:cubicBezTo>
                <a:cubicBezTo>
                  <a:pt x="818007" y="443230"/>
                  <a:pt x="809371" y="439419"/>
                  <a:pt x="803528" y="435101"/>
                </a:cubicBezTo>
                <a:cubicBezTo>
                  <a:pt x="794765" y="428624"/>
                  <a:pt x="788670" y="421767"/>
                  <a:pt x="781811" y="415036"/>
                </a:cubicBezTo>
                <a:cubicBezTo>
                  <a:pt x="777747" y="410972"/>
                  <a:pt x="777621" y="406399"/>
                  <a:pt x="770890" y="402843"/>
                </a:cubicBezTo>
                <a:cubicBezTo>
                  <a:pt x="759078" y="396748"/>
                  <a:pt x="744092" y="391160"/>
                  <a:pt x="727455" y="386842"/>
                </a:cubicBezTo>
                <a:cubicBezTo>
                  <a:pt x="718184" y="384301"/>
                  <a:pt x="705739" y="384048"/>
                  <a:pt x="694944" y="382777"/>
                </a:cubicBezTo>
                <a:cubicBezTo>
                  <a:pt x="670433" y="355473"/>
                  <a:pt x="704977" y="383158"/>
                  <a:pt x="651509" y="366649"/>
                </a:cubicBezTo>
                <a:cubicBezTo>
                  <a:pt x="647319" y="365379"/>
                  <a:pt x="602869" y="342645"/>
                  <a:pt x="597153" y="338455"/>
                </a:cubicBezTo>
                <a:cubicBezTo>
                  <a:pt x="592073" y="334644"/>
                  <a:pt x="592709" y="329945"/>
                  <a:pt x="586359" y="326389"/>
                </a:cubicBezTo>
                <a:cubicBezTo>
                  <a:pt x="577850" y="321563"/>
                  <a:pt x="565658" y="317880"/>
                  <a:pt x="553720" y="314324"/>
                </a:cubicBezTo>
                <a:cubicBezTo>
                  <a:pt x="525779" y="305816"/>
                  <a:pt x="466852" y="290068"/>
                  <a:pt x="466852" y="290068"/>
                </a:cubicBezTo>
                <a:lnTo>
                  <a:pt x="401701" y="294131"/>
                </a:lnTo>
                <a:cubicBezTo>
                  <a:pt x="383540" y="295401"/>
                  <a:pt x="365886" y="298576"/>
                  <a:pt x="347471" y="298195"/>
                </a:cubicBezTo>
                <a:cubicBezTo>
                  <a:pt x="299846" y="297180"/>
                  <a:pt x="253365" y="292735"/>
                  <a:pt x="206247" y="290068"/>
                </a:cubicBezTo>
                <a:cubicBezTo>
                  <a:pt x="195452" y="288798"/>
                  <a:pt x="183260" y="288417"/>
                  <a:pt x="173735" y="286004"/>
                </a:cubicBezTo>
                <a:cubicBezTo>
                  <a:pt x="160909" y="282955"/>
                  <a:pt x="152908" y="277622"/>
                  <a:pt x="141096" y="273938"/>
                </a:cubicBezTo>
                <a:cubicBezTo>
                  <a:pt x="131064" y="270891"/>
                  <a:pt x="119379" y="268605"/>
                  <a:pt x="108584" y="265937"/>
                </a:cubicBezTo>
                <a:cubicBezTo>
                  <a:pt x="101346" y="259206"/>
                  <a:pt x="98171" y="251713"/>
                  <a:pt x="86867" y="245744"/>
                </a:cubicBezTo>
                <a:cubicBezTo>
                  <a:pt x="79247" y="241807"/>
                  <a:pt x="64261" y="240792"/>
                  <a:pt x="54228" y="237743"/>
                </a:cubicBezTo>
                <a:cubicBezTo>
                  <a:pt x="42417" y="234061"/>
                  <a:pt x="32511" y="229616"/>
                  <a:pt x="21716" y="225679"/>
                </a:cubicBezTo>
                <a:cubicBezTo>
                  <a:pt x="14477" y="217550"/>
                  <a:pt x="889" y="209930"/>
                  <a:pt x="0" y="201422"/>
                </a:cubicBezTo>
                <a:cubicBezTo>
                  <a:pt x="-4317" y="159511"/>
                  <a:pt x="8509" y="127635"/>
                  <a:pt x="21716" y="88645"/>
                </a:cubicBezTo>
                <a:cubicBezTo>
                  <a:pt x="88772" y="93598"/>
                  <a:pt x="88010" y="97282"/>
                  <a:pt x="162814" y="80644"/>
                </a:cubicBezTo>
                <a:cubicBezTo>
                  <a:pt x="173990" y="78104"/>
                  <a:pt x="189991" y="68452"/>
                  <a:pt x="206247" y="64516"/>
                </a:cubicBezTo>
              </a:path>
            </a:pathLst>
          </a:custGeom>
          <a:solidFill>
            <a:srgbClr val="D3481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Freeform 3"/>
          <p:cNvSpPr/>
          <p:nvPr/>
        </p:nvSpPr>
        <p:spPr>
          <a:xfrm>
            <a:off x="4295394" y="3137535"/>
            <a:ext cx="1782572" cy="507968"/>
          </a:xfrm>
          <a:custGeom>
            <a:avLst/>
            <a:gdLst>
              <a:gd name="connsiteX0" fmla="*/ 212597 w 1782572"/>
              <a:gd name="connsiteY0" fmla="*/ 70866 h 507968"/>
              <a:gd name="connsiteX1" fmla="*/ 266953 w 1782572"/>
              <a:gd name="connsiteY1" fmla="*/ 62738 h 507968"/>
              <a:gd name="connsiteX2" fmla="*/ 288671 w 1782572"/>
              <a:gd name="connsiteY2" fmla="*/ 50672 h 507968"/>
              <a:gd name="connsiteX3" fmla="*/ 342900 w 1782572"/>
              <a:gd name="connsiteY3" fmla="*/ 46608 h 507968"/>
              <a:gd name="connsiteX4" fmla="*/ 375539 w 1782572"/>
              <a:gd name="connsiteY4" fmla="*/ 38607 h 507968"/>
              <a:gd name="connsiteX5" fmla="*/ 440690 w 1782572"/>
              <a:gd name="connsiteY5" fmla="*/ 14477 h 507968"/>
              <a:gd name="connsiteX6" fmla="*/ 505840 w 1782572"/>
              <a:gd name="connsiteY6" fmla="*/ 6350 h 507968"/>
              <a:gd name="connsiteX7" fmla="*/ 646938 w 1782572"/>
              <a:gd name="connsiteY7" fmla="*/ 10413 h 507968"/>
              <a:gd name="connsiteX8" fmla="*/ 733805 w 1782572"/>
              <a:gd name="connsiteY8" fmla="*/ 18414 h 507968"/>
              <a:gd name="connsiteX9" fmla="*/ 842390 w 1782572"/>
              <a:gd name="connsiteY9" fmla="*/ 34544 h 507968"/>
              <a:gd name="connsiteX10" fmla="*/ 875029 w 1782572"/>
              <a:gd name="connsiteY10" fmla="*/ 42672 h 507968"/>
              <a:gd name="connsiteX11" fmla="*/ 940180 w 1782572"/>
              <a:gd name="connsiteY11" fmla="*/ 50672 h 507968"/>
              <a:gd name="connsiteX12" fmla="*/ 983615 w 1782572"/>
              <a:gd name="connsiteY12" fmla="*/ 66801 h 507968"/>
              <a:gd name="connsiteX13" fmla="*/ 1070483 w 1782572"/>
              <a:gd name="connsiteY13" fmla="*/ 107060 h 507968"/>
              <a:gd name="connsiteX14" fmla="*/ 1092200 w 1782572"/>
              <a:gd name="connsiteY14" fmla="*/ 139318 h 507968"/>
              <a:gd name="connsiteX15" fmla="*/ 1124711 w 1782572"/>
              <a:gd name="connsiteY15" fmla="*/ 147319 h 507968"/>
              <a:gd name="connsiteX16" fmla="*/ 1374521 w 1782572"/>
              <a:gd name="connsiteY16" fmla="*/ 151383 h 507968"/>
              <a:gd name="connsiteX17" fmla="*/ 1461389 w 1782572"/>
              <a:gd name="connsiteY17" fmla="*/ 155448 h 507968"/>
              <a:gd name="connsiteX18" fmla="*/ 1526540 w 1782572"/>
              <a:gd name="connsiteY18" fmla="*/ 187705 h 507968"/>
              <a:gd name="connsiteX19" fmla="*/ 1559052 w 1782572"/>
              <a:gd name="connsiteY19" fmla="*/ 207772 h 507968"/>
              <a:gd name="connsiteX20" fmla="*/ 1591690 w 1782572"/>
              <a:gd name="connsiteY20" fmla="*/ 232029 h 507968"/>
              <a:gd name="connsiteX21" fmla="*/ 1613408 w 1782572"/>
              <a:gd name="connsiteY21" fmla="*/ 276351 h 507968"/>
              <a:gd name="connsiteX22" fmla="*/ 1656841 w 1782572"/>
              <a:gd name="connsiteY22" fmla="*/ 300481 h 507968"/>
              <a:gd name="connsiteX23" fmla="*/ 1711071 w 1782572"/>
              <a:gd name="connsiteY23" fmla="*/ 328675 h 507968"/>
              <a:gd name="connsiteX24" fmla="*/ 1765427 w 1782572"/>
              <a:gd name="connsiteY24" fmla="*/ 360933 h 507968"/>
              <a:gd name="connsiteX25" fmla="*/ 1776221 w 1782572"/>
              <a:gd name="connsiteY25" fmla="*/ 372999 h 507968"/>
              <a:gd name="connsiteX26" fmla="*/ 1754504 w 1782572"/>
              <a:gd name="connsiteY26" fmla="*/ 445516 h 507968"/>
              <a:gd name="connsiteX27" fmla="*/ 1743709 w 1782572"/>
              <a:gd name="connsiteY27" fmla="*/ 457580 h 507968"/>
              <a:gd name="connsiteX28" fmla="*/ 1645920 w 1782572"/>
              <a:gd name="connsiteY28" fmla="*/ 473710 h 507968"/>
              <a:gd name="connsiteX29" fmla="*/ 1580769 w 1782572"/>
              <a:gd name="connsiteY29" fmla="*/ 477774 h 507968"/>
              <a:gd name="connsiteX30" fmla="*/ 1385315 w 1782572"/>
              <a:gd name="connsiteY30" fmla="*/ 489838 h 507968"/>
              <a:gd name="connsiteX31" fmla="*/ 1352803 w 1782572"/>
              <a:gd name="connsiteY31" fmla="*/ 497839 h 507968"/>
              <a:gd name="connsiteX32" fmla="*/ 1200784 w 1782572"/>
              <a:gd name="connsiteY32" fmla="*/ 493902 h 507968"/>
              <a:gd name="connsiteX33" fmla="*/ 1102995 w 1782572"/>
              <a:gd name="connsiteY33" fmla="*/ 481711 h 507968"/>
              <a:gd name="connsiteX34" fmla="*/ 907541 w 1782572"/>
              <a:gd name="connsiteY34" fmla="*/ 461644 h 507968"/>
              <a:gd name="connsiteX35" fmla="*/ 831596 w 1782572"/>
              <a:gd name="connsiteY35" fmla="*/ 453517 h 507968"/>
              <a:gd name="connsiteX36" fmla="*/ 809878 w 1782572"/>
              <a:gd name="connsiteY36" fmla="*/ 441451 h 507968"/>
              <a:gd name="connsiteX37" fmla="*/ 788161 w 1782572"/>
              <a:gd name="connsiteY37" fmla="*/ 421386 h 507968"/>
              <a:gd name="connsiteX38" fmla="*/ 777240 w 1782572"/>
              <a:gd name="connsiteY38" fmla="*/ 409193 h 507968"/>
              <a:gd name="connsiteX39" fmla="*/ 733805 w 1782572"/>
              <a:gd name="connsiteY39" fmla="*/ 393192 h 507968"/>
              <a:gd name="connsiteX40" fmla="*/ 701294 w 1782572"/>
              <a:gd name="connsiteY40" fmla="*/ 389127 h 507968"/>
              <a:gd name="connsiteX41" fmla="*/ 657859 w 1782572"/>
              <a:gd name="connsiteY41" fmla="*/ 372999 h 507968"/>
              <a:gd name="connsiteX42" fmla="*/ 603503 w 1782572"/>
              <a:gd name="connsiteY42" fmla="*/ 344805 h 507968"/>
              <a:gd name="connsiteX43" fmla="*/ 592709 w 1782572"/>
              <a:gd name="connsiteY43" fmla="*/ 332739 h 507968"/>
              <a:gd name="connsiteX44" fmla="*/ 560070 w 1782572"/>
              <a:gd name="connsiteY44" fmla="*/ 320674 h 507968"/>
              <a:gd name="connsiteX45" fmla="*/ 473202 w 1782572"/>
              <a:gd name="connsiteY45" fmla="*/ 296418 h 507968"/>
              <a:gd name="connsiteX46" fmla="*/ 408051 w 1782572"/>
              <a:gd name="connsiteY46" fmla="*/ 300481 h 507968"/>
              <a:gd name="connsiteX47" fmla="*/ 353821 w 1782572"/>
              <a:gd name="connsiteY47" fmla="*/ 304545 h 507968"/>
              <a:gd name="connsiteX48" fmla="*/ 212597 w 1782572"/>
              <a:gd name="connsiteY48" fmla="*/ 296418 h 507968"/>
              <a:gd name="connsiteX49" fmla="*/ 180085 w 1782572"/>
              <a:gd name="connsiteY49" fmla="*/ 292354 h 507968"/>
              <a:gd name="connsiteX50" fmla="*/ 147446 w 1782572"/>
              <a:gd name="connsiteY50" fmla="*/ 280288 h 507968"/>
              <a:gd name="connsiteX51" fmla="*/ 114934 w 1782572"/>
              <a:gd name="connsiteY51" fmla="*/ 272287 h 507968"/>
              <a:gd name="connsiteX52" fmla="*/ 93217 w 1782572"/>
              <a:gd name="connsiteY52" fmla="*/ 252094 h 507968"/>
              <a:gd name="connsiteX53" fmla="*/ 60578 w 1782572"/>
              <a:gd name="connsiteY53" fmla="*/ 244093 h 507968"/>
              <a:gd name="connsiteX54" fmla="*/ 28066 w 1782572"/>
              <a:gd name="connsiteY54" fmla="*/ 232029 h 507968"/>
              <a:gd name="connsiteX55" fmla="*/ 6350 w 1782572"/>
              <a:gd name="connsiteY55" fmla="*/ 207772 h 507968"/>
              <a:gd name="connsiteX56" fmla="*/ 28066 w 1782572"/>
              <a:gd name="connsiteY56" fmla="*/ 94995 h 507968"/>
              <a:gd name="connsiteX57" fmla="*/ 169164 w 1782572"/>
              <a:gd name="connsiteY57" fmla="*/ 86994 h 507968"/>
              <a:gd name="connsiteX58" fmla="*/ 212597 w 1782572"/>
              <a:gd name="connsiteY58" fmla="*/ 70866 h 50796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  <a:cxn ang="47">
                <a:pos x="connsiteX47" y="connsiteY47"/>
              </a:cxn>
              <a:cxn ang="48">
                <a:pos x="connsiteX48" y="connsiteY48"/>
              </a:cxn>
              <a:cxn ang="49">
                <a:pos x="connsiteX49" y="connsiteY49"/>
              </a:cxn>
              <a:cxn ang="50">
                <a:pos x="connsiteX50" y="connsiteY50"/>
              </a:cxn>
              <a:cxn ang="51">
                <a:pos x="connsiteX51" y="connsiteY51"/>
              </a:cxn>
              <a:cxn ang="52">
                <a:pos x="connsiteX52" y="connsiteY52"/>
              </a:cxn>
              <a:cxn ang="53">
                <a:pos x="connsiteX53" y="connsiteY53"/>
              </a:cxn>
              <a:cxn ang="54">
                <a:pos x="connsiteX54" y="connsiteY54"/>
              </a:cxn>
              <a:cxn ang="55">
                <a:pos x="connsiteX55" y="connsiteY55"/>
              </a:cxn>
              <a:cxn ang="56">
                <a:pos x="connsiteX56" y="connsiteY56"/>
              </a:cxn>
              <a:cxn ang="57">
                <a:pos x="connsiteX57" y="connsiteY57"/>
              </a:cxn>
              <a:cxn ang="58">
                <a:pos x="connsiteX58" y="connsiteY58"/>
              </a:cxn>
            </a:cxnLst>
            <a:rect l="l" t="t" r="r" b="b"/>
            <a:pathLst>
              <a:path w="1782572" h="507968">
                <a:moveTo>
                  <a:pt x="212597" y="70866"/>
                </a:moveTo>
                <a:cubicBezTo>
                  <a:pt x="228853" y="66801"/>
                  <a:pt x="251078" y="66929"/>
                  <a:pt x="266953" y="62738"/>
                </a:cubicBezTo>
                <a:cubicBezTo>
                  <a:pt x="277495" y="59944"/>
                  <a:pt x="277367" y="53085"/>
                  <a:pt x="288671" y="50672"/>
                </a:cubicBezTo>
                <a:cubicBezTo>
                  <a:pt x="304672" y="47244"/>
                  <a:pt x="324865" y="48005"/>
                  <a:pt x="342900" y="46608"/>
                </a:cubicBezTo>
                <a:cubicBezTo>
                  <a:pt x="353821" y="43941"/>
                  <a:pt x="366267" y="42036"/>
                  <a:pt x="375539" y="38607"/>
                </a:cubicBezTo>
                <a:cubicBezTo>
                  <a:pt x="419608" y="22225"/>
                  <a:pt x="369696" y="27558"/>
                  <a:pt x="440690" y="14477"/>
                </a:cubicBezTo>
                <a:cubicBezTo>
                  <a:pt x="461136" y="10667"/>
                  <a:pt x="484123" y="9016"/>
                  <a:pt x="505840" y="6350"/>
                </a:cubicBezTo>
                <a:cubicBezTo>
                  <a:pt x="552830" y="7747"/>
                  <a:pt x="601471" y="5714"/>
                  <a:pt x="646938" y="10413"/>
                </a:cubicBezTo>
                <a:cubicBezTo>
                  <a:pt x="747140" y="20700"/>
                  <a:pt x="661923" y="36194"/>
                  <a:pt x="733805" y="18414"/>
                </a:cubicBezTo>
                <a:cubicBezTo>
                  <a:pt x="787272" y="25019"/>
                  <a:pt x="797686" y="25145"/>
                  <a:pt x="842390" y="34544"/>
                </a:cubicBezTo>
                <a:cubicBezTo>
                  <a:pt x="853694" y="36957"/>
                  <a:pt x="863091" y="40639"/>
                  <a:pt x="875029" y="42672"/>
                </a:cubicBezTo>
                <a:cubicBezTo>
                  <a:pt x="895858" y="46100"/>
                  <a:pt x="940180" y="50672"/>
                  <a:pt x="940180" y="50672"/>
                </a:cubicBezTo>
                <a:cubicBezTo>
                  <a:pt x="954659" y="56007"/>
                  <a:pt x="970279" y="61086"/>
                  <a:pt x="983615" y="66801"/>
                </a:cubicBezTo>
                <a:cubicBezTo>
                  <a:pt x="1013714" y="79882"/>
                  <a:pt x="1070483" y="107060"/>
                  <a:pt x="1070483" y="107060"/>
                </a:cubicBezTo>
                <a:cubicBezTo>
                  <a:pt x="1070990" y="108076"/>
                  <a:pt x="1083309" y="135255"/>
                  <a:pt x="1092200" y="139318"/>
                </a:cubicBezTo>
                <a:cubicBezTo>
                  <a:pt x="1100327" y="143129"/>
                  <a:pt x="1111758" y="146811"/>
                  <a:pt x="1124711" y="147319"/>
                </a:cubicBezTo>
                <a:cubicBezTo>
                  <a:pt x="1207515" y="150875"/>
                  <a:pt x="1291209" y="150113"/>
                  <a:pt x="1374521" y="151383"/>
                </a:cubicBezTo>
                <a:cubicBezTo>
                  <a:pt x="1403477" y="152780"/>
                  <a:pt x="1434465" y="151256"/>
                  <a:pt x="1461389" y="155448"/>
                </a:cubicBezTo>
                <a:cubicBezTo>
                  <a:pt x="1498727" y="161162"/>
                  <a:pt x="1509521" y="176275"/>
                  <a:pt x="1526540" y="187705"/>
                </a:cubicBezTo>
                <a:cubicBezTo>
                  <a:pt x="1536700" y="194563"/>
                  <a:pt x="1549653" y="200786"/>
                  <a:pt x="1559052" y="207772"/>
                </a:cubicBezTo>
                <a:cubicBezTo>
                  <a:pt x="1604009" y="241173"/>
                  <a:pt x="1529460" y="197357"/>
                  <a:pt x="1591690" y="232029"/>
                </a:cubicBezTo>
                <a:cubicBezTo>
                  <a:pt x="1592198" y="233172"/>
                  <a:pt x="1609344" y="273049"/>
                  <a:pt x="1613408" y="276351"/>
                </a:cubicBezTo>
                <a:cubicBezTo>
                  <a:pt x="1624202" y="285114"/>
                  <a:pt x="1647063" y="291464"/>
                  <a:pt x="1656841" y="300481"/>
                </a:cubicBezTo>
                <a:cubicBezTo>
                  <a:pt x="1683384" y="325119"/>
                  <a:pt x="1662302" y="316611"/>
                  <a:pt x="1711071" y="328675"/>
                </a:cubicBezTo>
                <a:cubicBezTo>
                  <a:pt x="1736978" y="357377"/>
                  <a:pt x="1713738" y="348106"/>
                  <a:pt x="1765427" y="360933"/>
                </a:cubicBezTo>
                <a:cubicBezTo>
                  <a:pt x="1768983" y="364870"/>
                  <a:pt x="1776857" y="368807"/>
                  <a:pt x="1776221" y="372999"/>
                </a:cubicBezTo>
                <a:cubicBezTo>
                  <a:pt x="1773173" y="397255"/>
                  <a:pt x="1763776" y="421386"/>
                  <a:pt x="1754504" y="445516"/>
                </a:cubicBezTo>
                <a:cubicBezTo>
                  <a:pt x="1752853" y="449706"/>
                  <a:pt x="1750821" y="454279"/>
                  <a:pt x="1743709" y="457580"/>
                </a:cubicBezTo>
                <a:cubicBezTo>
                  <a:pt x="1725802" y="465836"/>
                  <a:pt x="1664208" y="472058"/>
                  <a:pt x="1645920" y="473710"/>
                </a:cubicBezTo>
                <a:cubicBezTo>
                  <a:pt x="1624584" y="475742"/>
                  <a:pt x="1602485" y="476249"/>
                  <a:pt x="1580769" y="477774"/>
                </a:cubicBezTo>
                <a:cubicBezTo>
                  <a:pt x="1416177" y="489204"/>
                  <a:pt x="1530477" y="483107"/>
                  <a:pt x="1385315" y="489838"/>
                </a:cubicBezTo>
                <a:cubicBezTo>
                  <a:pt x="1374521" y="492505"/>
                  <a:pt x="1365122" y="496316"/>
                  <a:pt x="1352803" y="497839"/>
                </a:cubicBezTo>
                <a:cubicBezTo>
                  <a:pt x="1288922" y="505841"/>
                  <a:pt x="1267333" y="501142"/>
                  <a:pt x="1200784" y="493902"/>
                </a:cubicBezTo>
                <a:cubicBezTo>
                  <a:pt x="1167765" y="490219"/>
                  <a:pt x="1135634" y="485774"/>
                  <a:pt x="1102995" y="481711"/>
                </a:cubicBezTo>
                <a:cubicBezTo>
                  <a:pt x="1021841" y="461644"/>
                  <a:pt x="1094104" y="477393"/>
                  <a:pt x="907541" y="461644"/>
                </a:cubicBezTo>
                <a:cubicBezTo>
                  <a:pt x="881888" y="459486"/>
                  <a:pt x="856869" y="456311"/>
                  <a:pt x="831596" y="453517"/>
                </a:cubicBezTo>
                <a:cubicBezTo>
                  <a:pt x="824357" y="449580"/>
                  <a:pt x="815721" y="445769"/>
                  <a:pt x="809878" y="441451"/>
                </a:cubicBezTo>
                <a:cubicBezTo>
                  <a:pt x="801115" y="434974"/>
                  <a:pt x="795020" y="428117"/>
                  <a:pt x="788161" y="421386"/>
                </a:cubicBezTo>
                <a:cubicBezTo>
                  <a:pt x="784097" y="417322"/>
                  <a:pt x="783971" y="412749"/>
                  <a:pt x="777240" y="409193"/>
                </a:cubicBezTo>
                <a:cubicBezTo>
                  <a:pt x="765428" y="403098"/>
                  <a:pt x="750442" y="397510"/>
                  <a:pt x="733805" y="393192"/>
                </a:cubicBezTo>
                <a:cubicBezTo>
                  <a:pt x="724534" y="390651"/>
                  <a:pt x="712089" y="390398"/>
                  <a:pt x="701294" y="389127"/>
                </a:cubicBezTo>
                <a:cubicBezTo>
                  <a:pt x="676783" y="361823"/>
                  <a:pt x="711327" y="389508"/>
                  <a:pt x="657859" y="372999"/>
                </a:cubicBezTo>
                <a:cubicBezTo>
                  <a:pt x="653669" y="371729"/>
                  <a:pt x="609219" y="348995"/>
                  <a:pt x="603503" y="344805"/>
                </a:cubicBezTo>
                <a:cubicBezTo>
                  <a:pt x="598423" y="340994"/>
                  <a:pt x="599059" y="336295"/>
                  <a:pt x="592709" y="332739"/>
                </a:cubicBezTo>
                <a:cubicBezTo>
                  <a:pt x="584200" y="327913"/>
                  <a:pt x="572008" y="324230"/>
                  <a:pt x="560070" y="320674"/>
                </a:cubicBezTo>
                <a:cubicBezTo>
                  <a:pt x="532129" y="312166"/>
                  <a:pt x="473202" y="296418"/>
                  <a:pt x="473202" y="296418"/>
                </a:cubicBezTo>
                <a:lnTo>
                  <a:pt x="408051" y="300481"/>
                </a:lnTo>
                <a:cubicBezTo>
                  <a:pt x="389890" y="301751"/>
                  <a:pt x="372236" y="304926"/>
                  <a:pt x="353821" y="304545"/>
                </a:cubicBezTo>
                <a:cubicBezTo>
                  <a:pt x="306196" y="303530"/>
                  <a:pt x="259715" y="299085"/>
                  <a:pt x="212597" y="296418"/>
                </a:cubicBezTo>
                <a:cubicBezTo>
                  <a:pt x="201802" y="295148"/>
                  <a:pt x="189610" y="294767"/>
                  <a:pt x="180085" y="292354"/>
                </a:cubicBezTo>
                <a:cubicBezTo>
                  <a:pt x="167259" y="289305"/>
                  <a:pt x="159258" y="283972"/>
                  <a:pt x="147446" y="280288"/>
                </a:cubicBezTo>
                <a:cubicBezTo>
                  <a:pt x="137414" y="277241"/>
                  <a:pt x="125729" y="274955"/>
                  <a:pt x="114934" y="272287"/>
                </a:cubicBezTo>
                <a:cubicBezTo>
                  <a:pt x="107696" y="265556"/>
                  <a:pt x="104521" y="258063"/>
                  <a:pt x="93217" y="252094"/>
                </a:cubicBezTo>
                <a:cubicBezTo>
                  <a:pt x="85597" y="248157"/>
                  <a:pt x="70611" y="247142"/>
                  <a:pt x="60578" y="244093"/>
                </a:cubicBezTo>
                <a:cubicBezTo>
                  <a:pt x="48767" y="240411"/>
                  <a:pt x="38861" y="235966"/>
                  <a:pt x="28066" y="232029"/>
                </a:cubicBezTo>
                <a:cubicBezTo>
                  <a:pt x="20827" y="223900"/>
                  <a:pt x="7239" y="216280"/>
                  <a:pt x="6350" y="207772"/>
                </a:cubicBezTo>
                <a:cubicBezTo>
                  <a:pt x="2032" y="165861"/>
                  <a:pt x="14859" y="133985"/>
                  <a:pt x="28066" y="94995"/>
                </a:cubicBezTo>
                <a:cubicBezTo>
                  <a:pt x="95122" y="99948"/>
                  <a:pt x="94360" y="103632"/>
                  <a:pt x="169164" y="86994"/>
                </a:cubicBezTo>
                <a:cubicBezTo>
                  <a:pt x="180340" y="84454"/>
                  <a:pt x="196341" y="74802"/>
                  <a:pt x="212597" y="70866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9B320E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Freeform 3"/>
          <p:cNvSpPr/>
          <p:nvPr/>
        </p:nvSpPr>
        <p:spPr>
          <a:xfrm>
            <a:off x="3496945" y="2510917"/>
            <a:ext cx="3221354" cy="1689607"/>
          </a:xfrm>
          <a:custGeom>
            <a:avLst/>
            <a:gdLst>
              <a:gd name="connsiteX0" fmla="*/ 921258 w 3221354"/>
              <a:gd name="connsiteY0" fmla="*/ 63372 h 1689607"/>
              <a:gd name="connsiteX1" fmla="*/ 1243329 w 3221354"/>
              <a:gd name="connsiteY1" fmla="*/ 47116 h 1689607"/>
              <a:gd name="connsiteX2" fmla="*/ 1385189 w 3221354"/>
              <a:gd name="connsiteY2" fmla="*/ 14477 h 1689607"/>
              <a:gd name="connsiteX3" fmla="*/ 1462404 w 3221354"/>
              <a:gd name="connsiteY3" fmla="*/ 6350 h 1689607"/>
              <a:gd name="connsiteX4" fmla="*/ 1965070 w 3221354"/>
              <a:gd name="connsiteY4" fmla="*/ 14477 h 1689607"/>
              <a:gd name="connsiteX5" fmla="*/ 2235580 w 3221354"/>
              <a:gd name="connsiteY5" fmla="*/ 55244 h 1689607"/>
              <a:gd name="connsiteX6" fmla="*/ 2261361 w 3221354"/>
              <a:gd name="connsiteY6" fmla="*/ 120395 h 1689607"/>
              <a:gd name="connsiteX7" fmla="*/ 2312923 w 3221354"/>
              <a:gd name="connsiteY7" fmla="*/ 234314 h 1689607"/>
              <a:gd name="connsiteX8" fmla="*/ 2338704 w 3221354"/>
              <a:gd name="connsiteY8" fmla="*/ 331977 h 1689607"/>
              <a:gd name="connsiteX9" fmla="*/ 2364485 w 3221354"/>
              <a:gd name="connsiteY9" fmla="*/ 372744 h 1689607"/>
              <a:gd name="connsiteX10" fmla="*/ 2377439 w 3221354"/>
              <a:gd name="connsiteY10" fmla="*/ 413384 h 1689607"/>
              <a:gd name="connsiteX11" fmla="*/ 2390266 w 3221354"/>
              <a:gd name="connsiteY11" fmla="*/ 437768 h 1689607"/>
              <a:gd name="connsiteX12" fmla="*/ 2467609 w 3221354"/>
              <a:gd name="connsiteY12" fmla="*/ 454151 h 1689607"/>
              <a:gd name="connsiteX13" fmla="*/ 2647950 w 3221354"/>
              <a:gd name="connsiteY13" fmla="*/ 502919 h 1689607"/>
              <a:gd name="connsiteX14" fmla="*/ 2776854 w 3221354"/>
              <a:gd name="connsiteY14" fmla="*/ 535558 h 1689607"/>
              <a:gd name="connsiteX15" fmla="*/ 2789808 w 3221354"/>
              <a:gd name="connsiteY15" fmla="*/ 559942 h 1689607"/>
              <a:gd name="connsiteX16" fmla="*/ 2828416 w 3221354"/>
              <a:gd name="connsiteY16" fmla="*/ 568070 h 1689607"/>
              <a:gd name="connsiteX17" fmla="*/ 2854197 w 3221354"/>
              <a:gd name="connsiteY17" fmla="*/ 616838 h 1689607"/>
              <a:gd name="connsiteX18" fmla="*/ 2905759 w 3221354"/>
              <a:gd name="connsiteY18" fmla="*/ 698245 h 1689607"/>
              <a:gd name="connsiteX19" fmla="*/ 2931540 w 3221354"/>
              <a:gd name="connsiteY19" fmla="*/ 730884 h 1689607"/>
              <a:gd name="connsiteX20" fmla="*/ 2957321 w 3221354"/>
              <a:gd name="connsiteY20" fmla="*/ 771524 h 1689607"/>
              <a:gd name="connsiteX21" fmla="*/ 2970148 w 3221354"/>
              <a:gd name="connsiteY21" fmla="*/ 820419 h 1689607"/>
              <a:gd name="connsiteX22" fmla="*/ 3021711 w 3221354"/>
              <a:gd name="connsiteY22" fmla="*/ 909954 h 1689607"/>
              <a:gd name="connsiteX23" fmla="*/ 3060319 w 3221354"/>
              <a:gd name="connsiteY23" fmla="*/ 926211 h 1689607"/>
              <a:gd name="connsiteX24" fmla="*/ 3111880 w 3221354"/>
              <a:gd name="connsiteY24" fmla="*/ 1032001 h 1689607"/>
              <a:gd name="connsiteX25" fmla="*/ 3124835 w 3221354"/>
              <a:gd name="connsiteY25" fmla="*/ 1056512 h 1689607"/>
              <a:gd name="connsiteX26" fmla="*/ 3163442 w 3221354"/>
              <a:gd name="connsiteY26" fmla="*/ 1064641 h 1689607"/>
              <a:gd name="connsiteX27" fmla="*/ 3189223 w 3221354"/>
              <a:gd name="connsiteY27" fmla="*/ 1129664 h 1689607"/>
              <a:gd name="connsiteX28" fmla="*/ 3215004 w 3221354"/>
              <a:gd name="connsiteY28" fmla="*/ 1186687 h 1689607"/>
              <a:gd name="connsiteX29" fmla="*/ 3163442 w 3221354"/>
              <a:gd name="connsiteY29" fmla="*/ 1341373 h 1689607"/>
              <a:gd name="connsiteX30" fmla="*/ 3150615 w 3221354"/>
              <a:gd name="connsiteY30" fmla="*/ 1382013 h 1689607"/>
              <a:gd name="connsiteX31" fmla="*/ 3111880 w 3221354"/>
              <a:gd name="connsiteY31" fmla="*/ 1552955 h 1689607"/>
              <a:gd name="connsiteX32" fmla="*/ 3086099 w 3221354"/>
              <a:gd name="connsiteY32" fmla="*/ 1577467 h 1689607"/>
              <a:gd name="connsiteX33" fmla="*/ 2970148 w 3221354"/>
              <a:gd name="connsiteY33" fmla="*/ 1609979 h 1689607"/>
              <a:gd name="connsiteX34" fmla="*/ 2931540 w 3221354"/>
              <a:gd name="connsiteY34" fmla="*/ 1626235 h 1689607"/>
              <a:gd name="connsiteX35" fmla="*/ 2802635 w 3221354"/>
              <a:gd name="connsiteY35" fmla="*/ 1642617 h 1689607"/>
              <a:gd name="connsiteX36" fmla="*/ 2712465 w 3221354"/>
              <a:gd name="connsiteY36" fmla="*/ 1658873 h 1689607"/>
              <a:gd name="connsiteX37" fmla="*/ 2647950 w 3221354"/>
              <a:gd name="connsiteY37" fmla="*/ 1667001 h 1689607"/>
              <a:gd name="connsiteX38" fmla="*/ 2531998 w 3221354"/>
              <a:gd name="connsiteY38" fmla="*/ 1683257 h 1689607"/>
              <a:gd name="connsiteX39" fmla="*/ 1965070 w 3221354"/>
              <a:gd name="connsiteY39" fmla="*/ 1650745 h 1689607"/>
              <a:gd name="connsiteX40" fmla="*/ 1733041 w 3221354"/>
              <a:gd name="connsiteY40" fmla="*/ 1593723 h 1689607"/>
              <a:gd name="connsiteX41" fmla="*/ 1488185 w 3221354"/>
              <a:gd name="connsiteY41" fmla="*/ 1536699 h 1689607"/>
              <a:gd name="connsiteX42" fmla="*/ 1449577 w 3221354"/>
              <a:gd name="connsiteY42" fmla="*/ 1512316 h 1689607"/>
              <a:gd name="connsiteX43" fmla="*/ 1385189 w 3221354"/>
              <a:gd name="connsiteY43" fmla="*/ 1496060 h 1689607"/>
              <a:gd name="connsiteX44" fmla="*/ 1320672 w 3221354"/>
              <a:gd name="connsiteY44" fmla="*/ 1463420 h 1689607"/>
              <a:gd name="connsiteX45" fmla="*/ 1269110 w 3221354"/>
              <a:gd name="connsiteY45" fmla="*/ 1430908 h 1689607"/>
              <a:gd name="connsiteX46" fmla="*/ 1217676 w 3221354"/>
              <a:gd name="connsiteY46" fmla="*/ 1398397 h 1689607"/>
              <a:gd name="connsiteX47" fmla="*/ 1178940 w 3221354"/>
              <a:gd name="connsiteY47" fmla="*/ 1349501 h 1689607"/>
              <a:gd name="connsiteX48" fmla="*/ 1114551 w 3221354"/>
              <a:gd name="connsiteY48" fmla="*/ 1333245 h 1689607"/>
              <a:gd name="connsiteX49" fmla="*/ 1037208 w 3221354"/>
              <a:gd name="connsiteY49" fmla="*/ 1284350 h 1689607"/>
              <a:gd name="connsiteX50" fmla="*/ 985646 w 3221354"/>
              <a:gd name="connsiteY50" fmla="*/ 1259967 h 1689607"/>
              <a:gd name="connsiteX51" fmla="*/ 856741 w 3221354"/>
              <a:gd name="connsiteY51" fmla="*/ 1243711 h 1689607"/>
              <a:gd name="connsiteX52" fmla="*/ 792352 w 3221354"/>
              <a:gd name="connsiteY52" fmla="*/ 1219326 h 1689607"/>
              <a:gd name="connsiteX53" fmla="*/ 715009 w 3221354"/>
              <a:gd name="connsiteY53" fmla="*/ 1202943 h 1689607"/>
              <a:gd name="connsiteX54" fmla="*/ 624839 w 3221354"/>
              <a:gd name="connsiteY54" fmla="*/ 1170431 h 1689607"/>
              <a:gd name="connsiteX55" fmla="*/ 521715 w 3221354"/>
              <a:gd name="connsiteY55" fmla="*/ 1137919 h 1689607"/>
              <a:gd name="connsiteX56" fmla="*/ 483108 w 3221354"/>
              <a:gd name="connsiteY56" fmla="*/ 1121536 h 1689607"/>
              <a:gd name="connsiteX57" fmla="*/ 444372 w 3221354"/>
              <a:gd name="connsiteY57" fmla="*/ 1113408 h 1689607"/>
              <a:gd name="connsiteX58" fmla="*/ 315595 w 3221354"/>
              <a:gd name="connsiteY58" fmla="*/ 1072768 h 1689607"/>
              <a:gd name="connsiteX59" fmla="*/ 289814 w 3221354"/>
              <a:gd name="connsiteY59" fmla="*/ 1048385 h 1689607"/>
              <a:gd name="connsiteX60" fmla="*/ 251078 w 3221354"/>
              <a:gd name="connsiteY60" fmla="*/ 1040129 h 1689607"/>
              <a:gd name="connsiteX61" fmla="*/ 199644 w 3221354"/>
              <a:gd name="connsiteY61" fmla="*/ 1007617 h 1689607"/>
              <a:gd name="connsiteX62" fmla="*/ 109346 w 3221354"/>
              <a:gd name="connsiteY62" fmla="*/ 958723 h 1689607"/>
              <a:gd name="connsiteX63" fmla="*/ 32003 w 3221354"/>
              <a:gd name="connsiteY63" fmla="*/ 926211 h 1689607"/>
              <a:gd name="connsiteX64" fmla="*/ 6350 w 3221354"/>
              <a:gd name="connsiteY64" fmla="*/ 885570 h 1689607"/>
              <a:gd name="connsiteX65" fmla="*/ 32003 w 3221354"/>
              <a:gd name="connsiteY65" fmla="*/ 755268 h 1689607"/>
              <a:gd name="connsiteX66" fmla="*/ 44958 w 3221354"/>
              <a:gd name="connsiteY66" fmla="*/ 730884 h 1689607"/>
              <a:gd name="connsiteX67" fmla="*/ 57784 w 3221354"/>
              <a:gd name="connsiteY67" fmla="*/ 690117 h 1689607"/>
              <a:gd name="connsiteX68" fmla="*/ 70739 w 3221354"/>
              <a:gd name="connsiteY68" fmla="*/ 665733 h 1689607"/>
              <a:gd name="connsiteX69" fmla="*/ 83565 w 3221354"/>
              <a:gd name="connsiteY69" fmla="*/ 625093 h 1689607"/>
              <a:gd name="connsiteX70" fmla="*/ 109346 w 3221354"/>
              <a:gd name="connsiteY70" fmla="*/ 576198 h 1689607"/>
              <a:gd name="connsiteX71" fmla="*/ 135127 w 3221354"/>
              <a:gd name="connsiteY71" fmla="*/ 511047 h 1689607"/>
              <a:gd name="connsiteX72" fmla="*/ 173863 w 3221354"/>
              <a:gd name="connsiteY72" fmla="*/ 486663 h 1689607"/>
              <a:gd name="connsiteX73" fmla="*/ 225425 w 3221354"/>
              <a:gd name="connsiteY73" fmla="*/ 445897 h 1689607"/>
              <a:gd name="connsiteX74" fmla="*/ 264033 w 3221354"/>
              <a:gd name="connsiteY74" fmla="*/ 437768 h 1689607"/>
              <a:gd name="connsiteX75" fmla="*/ 302640 w 3221354"/>
              <a:gd name="connsiteY75" fmla="*/ 421512 h 1689607"/>
              <a:gd name="connsiteX76" fmla="*/ 315595 w 3221354"/>
              <a:gd name="connsiteY76" fmla="*/ 397128 h 1689607"/>
              <a:gd name="connsiteX77" fmla="*/ 367157 w 3221354"/>
              <a:gd name="connsiteY77" fmla="*/ 372744 h 1689607"/>
              <a:gd name="connsiteX78" fmla="*/ 405764 w 3221354"/>
              <a:gd name="connsiteY78" fmla="*/ 348233 h 1689607"/>
              <a:gd name="connsiteX79" fmla="*/ 431545 w 3221354"/>
              <a:gd name="connsiteY79" fmla="*/ 315722 h 1689607"/>
              <a:gd name="connsiteX80" fmla="*/ 457326 w 3221354"/>
              <a:gd name="connsiteY80" fmla="*/ 291337 h 1689607"/>
              <a:gd name="connsiteX81" fmla="*/ 470153 w 3221354"/>
              <a:gd name="connsiteY81" fmla="*/ 250570 h 1689607"/>
              <a:gd name="connsiteX82" fmla="*/ 521715 w 3221354"/>
              <a:gd name="connsiteY82" fmla="*/ 226186 h 1689607"/>
              <a:gd name="connsiteX83" fmla="*/ 560451 w 3221354"/>
              <a:gd name="connsiteY83" fmla="*/ 201802 h 1689607"/>
              <a:gd name="connsiteX84" fmla="*/ 624839 w 3221354"/>
              <a:gd name="connsiteY84" fmla="*/ 169163 h 1689607"/>
              <a:gd name="connsiteX85" fmla="*/ 676401 w 3221354"/>
              <a:gd name="connsiteY85" fmla="*/ 112267 h 1689607"/>
              <a:gd name="connsiteX86" fmla="*/ 792352 w 3221354"/>
              <a:gd name="connsiteY86" fmla="*/ 71500 h 1689607"/>
              <a:gd name="connsiteX87" fmla="*/ 959865 w 3221354"/>
              <a:gd name="connsiteY87" fmla="*/ 47116 h 168960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  <a:cxn ang="47">
                <a:pos x="connsiteX47" y="connsiteY47"/>
              </a:cxn>
              <a:cxn ang="48">
                <a:pos x="connsiteX48" y="connsiteY48"/>
              </a:cxn>
              <a:cxn ang="49">
                <a:pos x="connsiteX49" y="connsiteY49"/>
              </a:cxn>
              <a:cxn ang="50">
                <a:pos x="connsiteX50" y="connsiteY50"/>
              </a:cxn>
              <a:cxn ang="51">
                <a:pos x="connsiteX51" y="connsiteY51"/>
              </a:cxn>
              <a:cxn ang="52">
                <a:pos x="connsiteX52" y="connsiteY52"/>
              </a:cxn>
              <a:cxn ang="53">
                <a:pos x="connsiteX53" y="connsiteY53"/>
              </a:cxn>
              <a:cxn ang="54">
                <a:pos x="connsiteX54" y="connsiteY54"/>
              </a:cxn>
              <a:cxn ang="55">
                <a:pos x="connsiteX55" y="connsiteY55"/>
              </a:cxn>
              <a:cxn ang="56">
                <a:pos x="connsiteX56" y="connsiteY56"/>
              </a:cxn>
              <a:cxn ang="57">
                <a:pos x="connsiteX57" y="connsiteY57"/>
              </a:cxn>
              <a:cxn ang="58">
                <a:pos x="connsiteX58" y="connsiteY58"/>
              </a:cxn>
              <a:cxn ang="59">
                <a:pos x="connsiteX59" y="connsiteY59"/>
              </a:cxn>
              <a:cxn ang="60">
                <a:pos x="connsiteX60" y="connsiteY60"/>
              </a:cxn>
              <a:cxn ang="61">
                <a:pos x="connsiteX61" y="connsiteY61"/>
              </a:cxn>
              <a:cxn ang="62">
                <a:pos x="connsiteX62" y="connsiteY62"/>
              </a:cxn>
              <a:cxn ang="63">
                <a:pos x="connsiteX63" y="connsiteY63"/>
              </a:cxn>
              <a:cxn ang="64">
                <a:pos x="connsiteX64" y="connsiteY64"/>
              </a:cxn>
              <a:cxn ang="65">
                <a:pos x="connsiteX65" y="connsiteY65"/>
              </a:cxn>
              <a:cxn ang="66">
                <a:pos x="connsiteX66" y="connsiteY66"/>
              </a:cxn>
              <a:cxn ang="67">
                <a:pos x="connsiteX67" y="connsiteY67"/>
              </a:cxn>
              <a:cxn ang="68">
                <a:pos x="connsiteX68" y="connsiteY68"/>
              </a:cxn>
              <a:cxn ang="69">
                <a:pos x="connsiteX69" y="connsiteY69"/>
              </a:cxn>
              <a:cxn ang="70">
                <a:pos x="connsiteX70" y="connsiteY70"/>
              </a:cxn>
              <a:cxn ang="71">
                <a:pos x="connsiteX71" y="connsiteY71"/>
              </a:cxn>
              <a:cxn ang="72">
                <a:pos x="connsiteX72" y="connsiteY72"/>
              </a:cxn>
              <a:cxn ang="73">
                <a:pos x="connsiteX73" y="connsiteY73"/>
              </a:cxn>
              <a:cxn ang="74">
                <a:pos x="connsiteX74" y="connsiteY74"/>
              </a:cxn>
              <a:cxn ang="75">
                <a:pos x="connsiteX75" y="connsiteY75"/>
              </a:cxn>
              <a:cxn ang="76">
                <a:pos x="connsiteX76" y="connsiteY76"/>
              </a:cxn>
              <a:cxn ang="77">
                <a:pos x="connsiteX77" y="connsiteY77"/>
              </a:cxn>
              <a:cxn ang="78">
                <a:pos x="connsiteX78" y="connsiteY78"/>
              </a:cxn>
              <a:cxn ang="79">
                <a:pos x="connsiteX79" y="connsiteY79"/>
              </a:cxn>
              <a:cxn ang="80">
                <a:pos x="connsiteX80" y="connsiteY80"/>
              </a:cxn>
              <a:cxn ang="81">
                <a:pos x="connsiteX81" y="connsiteY81"/>
              </a:cxn>
              <a:cxn ang="82">
                <a:pos x="connsiteX82" y="connsiteY82"/>
              </a:cxn>
              <a:cxn ang="83">
                <a:pos x="connsiteX83" y="connsiteY83"/>
              </a:cxn>
              <a:cxn ang="84">
                <a:pos x="connsiteX84" y="connsiteY84"/>
              </a:cxn>
              <a:cxn ang="85">
                <a:pos x="connsiteX85" y="connsiteY85"/>
              </a:cxn>
              <a:cxn ang="86">
                <a:pos x="connsiteX86" y="connsiteY86"/>
              </a:cxn>
              <a:cxn ang="87">
                <a:pos x="connsiteX87" y="connsiteY87"/>
              </a:cxn>
            </a:cxnLst>
            <a:rect l="l" t="t" r="r" b="b"/>
            <a:pathLst>
              <a:path w="3221354" h="1689607">
                <a:moveTo>
                  <a:pt x="921258" y="63372"/>
                </a:moveTo>
                <a:cubicBezTo>
                  <a:pt x="1028572" y="57911"/>
                  <a:pt x="1136522" y="55752"/>
                  <a:pt x="1243329" y="47116"/>
                </a:cubicBezTo>
                <a:cubicBezTo>
                  <a:pt x="1294764" y="42925"/>
                  <a:pt x="1336294" y="22986"/>
                  <a:pt x="1385189" y="14477"/>
                </a:cubicBezTo>
                <a:cubicBezTo>
                  <a:pt x="1410334" y="10159"/>
                  <a:pt x="1436623" y="9143"/>
                  <a:pt x="1462404" y="6350"/>
                </a:cubicBezTo>
                <a:cubicBezTo>
                  <a:pt x="1629917" y="9143"/>
                  <a:pt x="1797684" y="9016"/>
                  <a:pt x="1965070" y="14477"/>
                </a:cubicBezTo>
                <a:cubicBezTo>
                  <a:pt x="2215641" y="22732"/>
                  <a:pt x="2166111" y="-10541"/>
                  <a:pt x="2235580" y="55244"/>
                </a:cubicBezTo>
                <a:cubicBezTo>
                  <a:pt x="2261870" y="137922"/>
                  <a:pt x="2234945" y="61975"/>
                  <a:pt x="2261361" y="120395"/>
                </a:cubicBezTo>
                <a:cubicBezTo>
                  <a:pt x="2317750" y="244855"/>
                  <a:pt x="2280665" y="173100"/>
                  <a:pt x="2312923" y="234314"/>
                </a:cubicBezTo>
                <a:cubicBezTo>
                  <a:pt x="2321559" y="266826"/>
                  <a:pt x="2326766" y="299847"/>
                  <a:pt x="2338704" y="331977"/>
                </a:cubicBezTo>
                <a:cubicBezTo>
                  <a:pt x="2344039" y="346201"/>
                  <a:pt x="2357882" y="358647"/>
                  <a:pt x="2364485" y="372744"/>
                </a:cubicBezTo>
                <a:cubicBezTo>
                  <a:pt x="2370835" y="385952"/>
                  <a:pt x="2372105" y="399922"/>
                  <a:pt x="2377439" y="413384"/>
                </a:cubicBezTo>
                <a:cubicBezTo>
                  <a:pt x="2380741" y="421766"/>
                  <a:pt x="2379217" y="432815"/>
                  <a:pt x="2390266" y="437768"/>
                </a:cubicBezTo>
                <a:cubicBezTo>
                  <a:pt x="2412364" y="447801"/>
                  <a:pt x="2444241" y="445261"/>
                  <a:pt x="2467609" y="454151"/>
                </a:cubicBezTo>
                <a:cubicBezTo>
                  <a:pt x="2580004" y="496697"/>
                  <a:pt x="2487040" y="465454"/>
                  <a:pt x="2647950" y="502919"/>
                </a:cubicBezTo>
                <a:cubicBezTo>
                  <a:pt x="2691383" y="513079"/>
                  <a:pt x="2776854" y="535558"/>
                  <a:pt x="2776854" y="535558"/>
                </a:cubicBezTo>
                <a:cubicBezTo>
                  <a:pt x="2781172" y="543686"/>
                  <a:pt x="2780157" y="553847"/>
                  <a:pt x="2789808" y="559942"/>
                </a:cubicBezTo>
                <a:cubicBezTo>
                  <a:pt x="2799333" y="566038"/>
                  <a:pt x="2820542" y="561085"/>
                  <a:pt x="2828416" y="568070"/>
                </a:cubicBezTo>
                <a:cubicBezTo>
                  <a:pt x="2844164" y="582040"/>
                  <a:pt x="2842005" y="601598"/>
                  <a:pt x="2854197" y="616838"/>
                </a:cubicBezTo>
                <a:cubicBezTo>
                  <a:pt x="2914650" y="693292"/>
                  <a:pt x="2842005" y="597661"/>
                  <a:pt x="2905759" y="698245"/>
                </a:cubicBezTo>
                <a:cubicBezTo>
                  <a:pt x="2912871" y="709548"/>
                  <a:pt x="2923666" y="719708"/>
                  <a:pt x="2931540" y="730884"/>
                </a:cubicBezTo>
                <a:cubicBezTo>
                  <a:pt x="2940939" y="744219"/>
                  <a:pt x="2948685" y="757936"/>
                  <a:pt x="2957321" y="771524"/>
                </a:cubicBezTo>
                <a:cubicBezTo>
                  <a:pt x="2961513" y="787780"/>
                  <a:pt x="2965450" y="804163"/>
                  <a:pt x="2970148" y="820419"/>
                </a:cubicBezTo>
                <a:cubicBezTo>
                  <a:pt x="2980563" y="856614"/>
                  <a:pt x="2983991" y="878077"/>
                  <a:pt x="3021711" y="909954"/>
                </a:cubicBezTo>
                <a:cubicBezTo>
                  <a:pt x="3030982" y="917829"/>
                  <a:pt x="3047491" y="920749"/>
                  <a:pt x="3060319" y="926211"/>
                </a:cubicBezTo>
                <a:cubicBezTo>
                  <a:pt x="3080638" y="1028954"/>
                  <a:pt x="3052317" y="956691"/>
                  <a:pt x="3111880" y="1032001"/>
                </a:cubicBezTo>
                <a:cubicBezTo>
                  <a:pt x="3117976" y="1039748"/>
                  <a:pt x="3115183" y="1050417"/>
                  <a:pt x="3124835" y="1056512"/>
                </a:cubicBezTo>
                <a:cubicBezTo>
                  <a:pt x="3134360" y="1062481"/>
                  <a:pt x="3150615" y="1061847"/>
                  <a:pt x="3163442" y="1064641"/>
                </a:cubicBezTo>
                <a:cubicBezTo>
                  <a:pt x="3192907" y="1120393"/>
                  <a:pt x="3158109" y="1051179"/>
                  <a:pt x="3189223" y="1129664"/>
                </a:cubicBezTo>
                <a:cubicBezTo>
                  <a:pt x="3196844" y="1148842"/>
                  <a:pt x="3206369" y="1167764"/>
                  <a:pt x="3215004" y="1186687"/>
                </a:cubicBezTo>
                <a:cubicBezTo>
                  <a:pt x="3164712" y="1266062"/>
                  <a:pt x="3197605" y="1204975"/>
                  <a:pt x="3163442" y="1341373"/>
                </a:cubicBezTo>
                <a:cubicBezTo>
                  <a:pt x="3160013" y="1355089"/>
                  <a:pt x="3153917" y="1368424"/>
                  <a:pt x="3150615" y="1382013"/>
                </a:cubicBezTo>
                <a:cubicBezTo>
                  <a:pt x="3136773" y="1438910"/>
                  <a:pt x="3130549" y="1496694"/>
                  <a:pt x="3111880" y="1552955"/>
                </a:cubicBezTo>
                <a:cubicBezTo>
                  <a:pt x="3108705" y="1562607"/>
                  <a:pt x="3098037" y="1571117"/>
                  <a:pt x="3086099" y="1577467"/>
                </a:cubicBezTo>
                <a:cubicBezTo>
                  <a:pt x="3065652" y="1588261"/>
                  <a:pt x="2990088" y="1603629"/>
                  <a:pt x="2970148" y="1609979"/>
                </a:cubicBezTo>
                <a:cubicBezTo>
                  <a:pt x="2956305" y="1614423"/>
                  <a:pt x="2945383" y="1621917"/>
                  <a:pt x="2931540" y="1626235"/>
                </a:cubicBezTo>
                <a:cubicBezTo>
                  <a:pt x="2891789" y="1638807"/>
                  <a:pt x="2844164" y="1636902"/>
                  <a:pt x="2802635" y="1642617"/>
                </a:cubicBezTo>
                <a:cubicBezTo>
                  <a:pt x="2772028" y="1646681"/>
                  <a:pt x="2742819" y="1654048"/>
                  <a:pt x="2712465" y="1658873"/>
                </a:cubicBezTo>
                <a:cubicBezTo>
                  <a:pt x="2691129" y="1662175"/>
                  <a:pt x="2669413" y="1664080"/>
                  <a:pt x="2647950" y="1667001"/>
                </a:cubicBezTo>
                <a:lnTo>
                  <a:pt x="2531998" y="1683257"/>
                </a:lnTo>
                <a:cubicBezTo>
                  <a:pt x="2530094" y="1683130"/>
                  <a:pt x="2054859" y="1667510"/>
                  <a:pt x="1965070" y="1650745"/>
                </a:cubicBezTo>
                <a:cubicBezTo>
                  <a:pt x="1507363" y="1565020"/>
                  <a:pt x="1755647" y="1609851"/>
                  <a:pt x="1733041" y="1593723"/>
                </a:cubicBezTo>
                <a:cubicBezTo>
                  <a:pt x="1603120" y="1511680"/>
                  <a:pt x="1743836" y="1584198"/>
                  <a:pt x="1488185" y="1536699"/>
                </a:cubicBezTo>
                <a:cubicBezTo>
                  <a:pt x="1470786" y="1533524"/>
                  <a:pt x="1465071" y="1518411"/>
                  <a:pt x="1449577" y="1512316"/>
                </a:cubicBezTo>
                <a:cubicBezTo>
                  <a:pt x="1429892" y="1504568"/>
                  <a:pt x="1406651" y="1501520"/>
                  <a:pt x="1385189" y="1496060"/>
                </a:cubicBezTo>
                <a:cubicBezTo>
                  <a:pt x="1322323" y="1436497"/>
                  <a:pt x="1399920" y="1499235"/>
                  <a:pt x="1320672" y="1463420"/>
                </a:cubicBezTo>
                <a:cubicBezTo>
                  <a:pt x="1300988" y="1454530"/>
                  <a:pt x="1286383" y="1441704"/>
                  <a:pt x="1269110" y="1430908"/>
                </a:cubicBezTo>
                <a:cubicBezTo>
                  <a:pt x="1234820" y="1365757"/>
                  <a:pt x="1286383" y="1441704"/>
                  <a:pt x="1217676" y="1398397"/>
                </a:cubicBezTo>
                <a:cubicBezTo>
                  <a:pt x="1155700" y="1359280"/>
                  <a:pt x="1262633" y="1387220"/>
                  <a:pt x="1178940" y="1349501"/>
                </a:cubicBezTo>
                <a:cubicBezTo>
                  <a:pt x="1160145" y="1340992"/>
                  <a:pt x="1136014" y="1338706"/>
                  <a:pt x="1114551" y="1333245"/>
                </a:cubicBezTo>
                <a:cubicBezTo>
                  <a:pt x="1060576" y="1287779"/>
                  <a:pt x="1098041" y="1311910"/>
                  <a:pt x="1037208" y="1284350"/>
                </a:cubicBezTo>
                <a:cubicBezTo>
                  <a:pt x="1019683" y="1276476"/>
                  <a:pt x="1005839" y="1264538"/>
                  <a:pt x="985646" y="1259967"/>
                </a:cubicBezTo>
                <a:cubicBezTo>
                  <a:pt x="944371" y="1250695"/>
                  <a:pt x="899795" y="1249172"/>
                  <a:pt x="856741" y="1243711"/>
                </a:cubicBezTo>
                <a:cubicBezTo>
                  <a:pt x="835278" y="1235582"/>
                  <a:pt x="815213" y="1225804"/>
                  <a:pt x="792352" y="1219326"/>
                </a:cubicBezTo>
                <a:cubicBezTo>
                  <a:pt x="767588" y="1212214"/>
                  <a:pt x="739394" y="1210691"/>
                  <a:pt x="715009" y="1202943"/>
                </a:cubicBezTo>
                <a:cubicBezTo>
                  <a:pt x="559053" y="1153667"/>
                  <a:pt x="743076" y="1195323"/>
                  <a:pt x="624839" y="1170431"/>
                </a:cubicBezTo>
                <a:cubicBezTo>
                  <a:pt x="535304" y="1132712"/>
                  <a:pt x="647826" y="1177670"/>
                  <a:pt x="521715" y="1137919"/>
                </a:cubicBezTo>
                <a:cubicBezTo>
                  <a:pt x="507872" y="1133474"/>
                  <a:pt x="496951" y="1125981"/>
                  <a:pt x="483108" y="1121536"/>
                </a:cubicBezTo>
                <a:cubicBezTo>
                  <a:pt x="470915" y="1117726"/>
                  <a:pt x="456564" y="1117345"/>
                  <a:pt x="444372" y="1113408"/>
                </a:cubicBezTo>
                <a:cubicBezTo>
                  <a:pt x="275844" y="1060195"/>
                  <a:pt x="481076" y="1114551"/>
                  <a:pt x="315595" y="1072768"/>
                </a:cubicBezTo>
                <a:cubicBezTo>
                  <a:pt x="306958" y="1064641"/>
                  <a:pt x="301878" y="1054480"/>
                  <a:pt x="289814" y="1048385"/>
                </a:cubicBezTo>
                <a:cubicBezTo>
                  <a:pt x="279145" y="1042923"/>
                  <a:pt x="260730" y="1046225"/>
                  <a:pt x="251078" y="1040129"/>
                </a:cubicBezTo>
                <a:cubicBezTo>
                  <a:pt x="182371" y="996823"/>
                  <a:pt x="302640" y="1029335"/>
                  <a:pt x="199644" y="1007617"/>
                </a:cubicBezTo>
                <a:cubicBezTo>
                  <a:pt x="174625" y="960247"/>
                  <a:pt x="205232" y="999108"/>
                  <a:pt x="109346" y="958723"/>
                </a:cubicBezTo>
                <a:cubicBezTo>
                  <a:pt x="12826" y="918082"/>
                  <a:pt x="123951" y="945642"/>
                  <a:pt x="32003" y="926211"/>
                </a:cubicBezTo>
                <a:cubicBezTo>
                  <a:pt x="23495" y="912622"/>
                  <a:pt x="7746" y="900048"/>
                  <a:pt x="6350" y="885570"/>
                </a:cubicBezTo>
                <a:cubicBezTo>
                  <a:pt x="3555" y="857249"/>
                  <a:pt x="18033" y="790701"/>
                  <a:pt x="32003" y="755268"/>
                </a:cubicBezTo>
                <a:cubicBezTo>
                  <a:pt x="35305" y="747013"/>
                  <a:pt x="41655" y="739139"/>
                  <a:pt x="44958" y="730884"/>
                </a:cubicBezTo>
                <a:cubicBezTo>
                  <a:pt x="50291" y="717422"/>
                  <a:pt x="52577" y="703579"/>
                  <a:pt x="57784" y="690117"/>
                </a:cubicBezTo>
                <a:cubicBezTo>
                  <a:pt x="61086" y="681862"/>
                  <a:pt x="67436" y="674115"/>
                  <a:pt x="70739" y="665733"/>
                </a:cubicBezTo>
                <a:cubicBezTo>
                  <a:pt x="76072" y="652272"/>
                  <a:pt x="77851" y="638428"/>
                  <a:pt x="83565" y="625093"/>
                </a:cubicBezTo>
                <a:cubicBezTo>
                  <a:pt x="90804" y="608456"/>
                  <a:pt x="102234" y="592708"/>
                  <a:pt x="109346" y="576198"/>
                </a:cubicBezTo>
                <a:cubicBezTo>
                  <a:pt x="112395" y="569213"/>
                  <a:pt x="123063" y="522477"/>
                  <a:pt x="135127" y="511047"/>
                </a:cubicBezTo>
                <a:cubicBezTo>
                  <a:pt x="145288" y="501522"/>
                  <a:pt x="161797" y="495300"/>
                  <a:pt x="173863" y="486663"/>
                </a:cubicBezTo>
                <a:cubicBezTo>
                  <a:pt x="191896" y="473582"/>
                  <a:pt x="204470" y="457200"/>
                  <a:pt x="225425" y="445897"/>
                </a:cubicBezTo>
                <a:cubicBezTo>
                  <a:pt x="235711" y="440308"/>
                  <a:pt x="251840" y="441705"/>
                  <a:pt x="264033" y="437768"/>
                </a:cubicBezTo>
                <a:cubicBezTo>
                  <a:pt x="277876" y="433450"/>
                  <a:pt x="289814" y="426973"/>
                  <a:pt x="302640" y="421512"/>
                </a:cubicBezTo>
                <a:cubicBezTo>
                  <a:pt x="306958" y="413384"/>
                  <a:pt x="306832" y="403732"/>
                  <a:pt x="315595" y="397128"/>
                </a:cubicBezTo>
                <a:cubicBezTo>
                  <a:pt x="329310" y="386714"/>
                  <a:pt x="350773" y="381507"/>
                  <a:pt x="367157" y="372744"/>
                </a:cubicBezTo>
                <a:cubicBezTo>
                  <a:pt x="381000" y="365251"/>
                  <a:pt x="392938" y="356361"/>
                  <a:pt x="405764" y="348233"/>
                </a:cubicBezTo>
                <a:cubicBezTo>
                  <a:pt x="414401" y="337438"/>
                  <a:pt x="422020" y="326262"/>
                  <a:pt x="431545" y="315722"/>
                </a:cubicBezTo>
                <a:cubicBezTo>
                  <a:pt x="439165" y="307212"/>
                  <a:pt x="451865" y="300481"/>
                  <a:pt x="457326" y="291337"/>
                </a:cubicBezTo>
                <a:cubicBezTo>
                  <a:pt x="464946" y="278383"/>
                  <a:pt x="458596" y="262381"/>
                  <a:pt x="470153" y="250570"/>
                </a:cubicBezTo>
                <a:cubicBezTo>
                  <a:pt x="481583" y="239140"/>
                  <a:pt x="505459" y="234950"/>
                  <a:pt x="521715" y="226186"/>
                </a:cubicBezTo>
                <a:cubicBezTo>
                  <a:pt x="535558" y="218693"/>
                  <a:pt x="546734" y="209295"/>
                  <a:pt x="560451" y="201802"/>
                </a:cubicBezTo>
                <a:cubicBezTo>
                  <a:pt x="581151" y="190372"/>
                  <a:pt x="603376" y="180085"/>
                  <a:pt x="624839" y="169163"/>
                </a:cubicBezTo>
                <a:cubicBezTo>
                  <a:pt x="635000" y="156463"/>
                  <a:pt x="658114" y="123697"/>
                  <a:pt x="676401" y="112267"/>
                </a:cubicBezTo>
                <a:cubicBezTo>
                  <a:pt x="712342" y="89534"/>
                  <a:pt x="744727" y="81533"/>
                  <a:pt x="792352" y="71500"/>
                </a:cubicBezTo>
                <a:cubicBezTo>
                  <a:pt x="919479" y="44703"/>
                  <a:pt x="880490" y="47116"/>
                  <a:pt x="959865" y="47116"/>
                </a:cubicBezTo>
              </a:path>
            </a:pathLst>
          </a:custGeom>
          <a:ln w="12700">
            <a:solidFill>
              <a:srgbClr val="40404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Freeform 3"/>
          <p:cNvSpPr/>
          <p:nvPr/>
        </p:nvSpPr>
        <p:spPr>
          <a:xfrm>
            <a:off x="4214876" y="5214873"/>
            <a:ext cx="2071623" cy="643001"/>
          </a:xfrm>
          <a:custGeom>
            <a:avLst/>
            <a:gdLst>
              <a:gd name="connsiteX0" fmla="*/ 0 w 2071623"/>
              <a:gd name="connsiteY0" fmla="*/ 643001 h 643001"/>
              <a:gd name="connsiteX1" fmla="*/ 1112392 w 2071623"/>
              <a:gd name="connsiteY1" fmla="*/ 0 h 643001"/>
              <a:gd name="connsiteX2" fmla="*/ 2071623 w 2071623"/>
              <a:gd name="connsiteY2" fmla="*/ 643001 h 643001"/>
              <a:gd name="connsiteX3" fmla="*/ 0 w 2071623"/>
              <a:gd name="connsiteY3" fmla="*/ 643001 h 64300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2071623" h="643001">
                <a:moveTo>
                  <a:pt x="0" y="643001"/>
                </a:moveTo>
                <a:lnTo>
                  <a:pt x="1112392" y="0"/>
                </a:lnTo>
                <a:lnTo>
                  <a:pt x="2071623" y="643001"/>
                </a:lnTo>
                <a:lnTo>
                  <a:pt x="0" y="643001"/>
                </a:lnTo>
              </a:path>
            </a:pathLst>
          </a:custGeom>
          <a:solidFill>
            <a:srgbClr val="D3481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Freeform 3"/>
          <p:cNvSpPr/>
          <p:nvPr/>
        </p:nvSpPr>
        <p:spPr>
          <a:xfrm>
            <a:off x="4208526" y="5208523"/>
            <a:ext cx="2084323" cy="655701"/>
          </a:xfrm>
          <a:custGeom>
            <a:avLst/>
            <a:gdLst>
              <a:gd name="connsiteX0" fmla="*/ 6350 w 2084323"/>
              <a:gd name="connsiteY0" fmla="*/ 649351 h 655701"/>
              <a:gd name="connsiteX1" fmla="*/ 1118742 w 2084323"/>
              <a:gd name="connsiteY1" fmla="*/ 6350 h 655701"/>
              <a:gd name="connsiteX2" fmla="*/ 2077973 w 2084323"/>
              <a:gd name="connsiteY2" fmla="*/ 649351 h 655701"/>
              <a:gd name="connsiteX3" fmla="*/ 6350 w 2084323"/>
              <a:gd name="connsiteY3" fmla="*/ 649351 h 65570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2084323" h="655701">
                <a:moveTo>
                  <a:pt x="6350" y="649351"/>
                </a:moveTo>
                <a:lnTo>
                  <a:pt x="1118742" y="6350"/>
                </a:lnTo>
                <a:lnTo>
                  <a:pt x="2077973" y="649351"/>
                </a:lnTo>
                <a:lnTo>
                  <a:pt x="6350" y="649351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9B320E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3086100" y="3695700"/>
            <a:ext cx="3048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/>
            </a:pPr>
            <a:r>
              <a:rPr lang="en-US" altLang="zh-CN" sz="1800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100</a:t>
            </a:r>
          </a:p>
        </p:txBody>
      </p:sp>
      <p:sp>
        <p:nvSpPr>
          <p:cNvPr id="20" name="TextBox 1"/>
          <p:cNvSpPr txBox="1"/>
          <p:nvPr/>
        </p:nvSpPr>
        <p:spPr>
          <a:xfrm>
            <a:off x="4724400" y="4064000"/>
            <a:ext cx="3048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/>
            </a:pPr>
            <a:r>
              <a:rPr lang="en-US" altLang="zh-CN" sz="1800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105</a:t>
            </a:r>
          </a:p>
        </p:txBody>
      </p:sp>
      <p:sp>
        <p:nvSpPr>
          <p:cNvPr id="21" name="TextBox 1"/>
          <p:cNvSpPr txBox="1"/>
          <p:nvPr/>
        </p:nvSpPr>
        <p:spPr>
          <a:xfrm>
            <a:off x="5511800" y="3987800"/>
            <a:ext cx="3048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/>
            </a:pPr>
            <a:r>
              <a:rPr lang="en-US" altLang="zh-CN" sz="1800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110</a:t>
            </a:r>
          </a:p>
        </p:txBody>
      </p:sp>
      <p:sp>
        <p:nvSpPr>
          <p:cNvPr id="22" name="TextBox 1"/>
          <p:cNvSpPr txBox="1"/>
          <p:nvPr/>
        </p:nvSpPr>
        <p:spPr>
          <a:xfrm>
            <a:off x="6159500" y="3556000"/>
            <a:ext cx="3048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/>
            </a:pPr>
            <a:r>
              <a:rPr lang="en-US" altLang="zh-CN" sz="1800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120</a:t>
            </a:r>
          </a:p>
        </p:txBody>
      </p:sp>
      <p:sp>
        <p:nvSpPr>
          <p:cNvPr id="23" name="TextBox 1"/>
          <p:cNvSpPr txBox="1"/>
          <p:nvPr/>
        </p:nvSpPr>
        <p:spPr>
          <a:xfrm>
            <a:off x="444500" y="800100"/>
            <a:ext cx="7035800" cy="161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>
                <a:tab pos="558800" algn="l"/>
              </a:tabLst>
            </a:pPr>
            <a:r>
              <a:rPr lang="en-US" altLang="zh-CN" dirty="0" smtClean="0"/>
              <a:t>	</a:t>
            </a:r>
            <a:r>
              <a:rPr lang="en-US" altLang="zh-CN" sz="3995" dirty="0" smtClean="0">
                <a:solidFill>
                  <a:srgbClr val="0000FF"/>
                </a:solidFill>
                <a:latin typeface="Franklin Gothic Book" pitchFamily="18" charset="0"/>
                <a:cs typeface="Franklin Gothic Book" pitchFamily="18" charset="0"/>
              </a:rPr>
              <a:t>Contour</a:t>
            </a:r>
          </a:p>
          <a:p>
            <a:pPr>
              <a:lnSpc>
                <a:spcPts val="4400"/>
              </a:lnSpc>
              <a:tabLst>
                <a:tab pos="558800" algn="l"/>
              </a:tabLst>
            </a:pPr>
            <a:r>
              <a:rPr lang="en-US" altLang="zh-CN" sz="3204" i="1" dirty="0" smtClean="0">
                <a:solidFill>
                  <a:srgbClr val="0000FF"/>
                </a:solidFill>
                <a:latin typeface="Perpetua" pitchFamily="18" charset="0"/>
                <a:cs typeface="Perpetua" pitchFamily="18" charset="0"/>
              </a:rPr>
              <a:t>A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FF"/>
                </a:solidFill>
                <a:latin typeface="Perpetua" pitchFamily="18" charset="0"/>
                <a:cs typeface="Perpetua" pitchFamily="18" charset="0"/>
              </a:rPr>
              <a:t>contour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FF"/>
                </a:solidFill>
                <a:latin typeface="Perpetua" pitchFamily="18" charset="0"/>
                <a:cs typeface="Perpetua" pitchFamily="18" charset="0"/>
              </a:rPr>
              <a:t>is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FF"/>
                </a:solidFill>
                <a:latin typeface="Perpetua" pitchFamily="18" charset="0"/>
                <a:cs typeface="Perpetua" pitchFamily="18" charset="0"/>
              </a:rPr>
              <a:t>an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FF"/>
                </a:solidFill>
                <a:latin typeface="Perpetua" pitchFamily="18" charset="0"/>
                <a:cs typeface="Perpetua" pitchFamily="18" charset="0"/>
              </a:rPr>
              <a:t>imaginary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FF"/>
                </a:solidFill>
                <a:latin typeface="Perpetua" pitchFamily="18" charset="0"/>
                <a:cs typeface="Perpetua" pitchFamily="18" charset="0"/>
              </a:rPr>
              <a:t>line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FF"/>
                </a:solidFill>
                <a:latin typeface="Perpetua" pitchFamily="18" charset="0"/>
                <a:cs typeface="Perpetua" pitchFamily="18" charset="0"/>
              </a:rPr>
              <a:t>joining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FF"/>
                </a:solidFill>
                <a:latin typeface="Perpetua" pitchFamily="18" charset="0"/>
                <a:cs typeface="Perpetua" pitchFamily="18" charset="0"/>
              </a:rPr>
              <a:t>points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FF"/>
                </a:solidFill>
                <a:latin typeface="Perpetua" pitchFamily="18" charset="0"/>
                <a:cs typeface="Perpetua" pitchFamily="18" charset="0"/>
              </a:rPr>
              <a:t>of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FF"/>
                </a:solidFill>
                <a:latin typeface="Perpetua" pitchFamily="18" charset="0"/>
                <a:cs typeface="Perpetua" pitchFamily="18" charset="0"/>
              </a:rPr>
              <a:t>equal</a:t>
            </a:r>
          </a:p>
          <a:p>
            <a:pPr>
              <a:lnSpc>
                <a:spcPts val="3800"/>
              </a:lnSpc>
              <a:tabLst>
                <a:tab pos="558800" algn="l"/>
              </a:tabLst>
            </a:pPr>
            <a:r>
              <a:rPr lang="en-US" altLang="zh-CN" sz="3206" i="1" dirty="0" smtClean="0">
                <a:solidFill>
                  <a:srgbClr val="0000FF"/>
                </a:solidFill>
                <a:latin typeface="Perpetua" pitchFamily="18" charset="0"/>
                <a:cs typeface="Perpetua" pitchFamily="18" charset="0"/>
              </a:rPr>
              <a:t>elevation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63500" y="69850"/>
            <a:ext cx="9013825" cy="6692898"/>
          </a:xfrm>
          <a:custGeom>
            <a:avLst/>
            <a:gdLst>
              <a:gd name="connsiteX0" fmla="*/ 0 w 9013825"/>
              <a:gd name="connsiteY0" fmla="*/ 329945 h 6692898"/>
              <a:gd name="connsiteX1" fmla="*/ 329895 w 9013825"/>
              <a:gd name="connsiteY1" fmla="*/ 0 h 6692898"/>
              <a:gd name="connsiteX2" fmla="*/ 329895 w 9013825"/>
              <a:gd name="connsiteY2" fmla="*/ 0 h 6692898"/>
              <a:gd name="connsiteX3" fmla="*/ 329895 w 9013825"/>
              <a:gd name="connsiteY3" fmla="*/ 0 h 6692898"/>
              <a:gd name="connsiteX4" fmla="*/ 8683879 w 9013825"/>
              <a:gd name="connsiteY4" fmla="*/ 0 h 6692898"/>
              <a:gd name="connsiteX5" fmla="*/ 8683879 w 9013825"/>
              <a:gd name="connsiteY5" fmla="*/ 0 h 6692898"/>
              <a:gd name="connsiteX6" fmla="*/ 9013825 w 9013825"/>
              <a:gd name="connsiteY6" fmla="*/ 329945 h 6692898"/>
              <a:gd name="connsiteX7" fmla="*/ 9013825 w 9013825"/>
              <a:gd name="connsiteY7" fmla="*/ 329945 h 6692898"/>
              <a:gd name="connsiteX8" fmla="*/ 9013825 w 9013825"/>
              <a:gd name="connsiteY8" fmla="*/ 329945 h 6692898"/>
              <a:gd name="connsiteX9" fmla="*/ 9013825 w 9013825"/>
              <a:gd name="connsiteY9" fmla="*/ 6363004 h 6692898"/>
              <a:gd name="connsiteX10" fmla="*/ 9013825 w 9013825"/>
              <a:gd name="connsiteY10" fmla="*/ 6363004 h 6692898"/>
              <a:gd name="connsiteX11" fmla="*/ 8683879 w 9013825"/>
              <a:gd name="connsiteY11" fmla="*/ 6692898 h 6692898"/>
              <a:gd name="connsiteX12" fmla="*/ 8683879 w 9013825"/>
              <a:gd name="connsiteY12" fmla="*/ 6692898 h 6692898"/>
              <a:gd name="connsiteX13" fmla="*/ 8683879 w 9013825"/>
              <a:gd name="connsiteY13" fmla="*/ 6692898 h 6692898"/>
              <a:gd name="connsiteX14" fmla="*/ 329895 w 9013825"/>
              <a:gd name="connsiteY14" fmla="*/ 6692898 h 6692898"/>
              <a:gd name="connsiteX15" fmla="*/ 329895 w 9013825"/>
              <a:gd name="connsiteY15" fmla="*/ 6692898 h 6692898"/>
              <a:gd name="connsiteX16" fmla="*/ 0 w 9013825"/>
              <a:gd name="connsiteY16" fmla="*/ 6363004 h 6692898"/>
              <a:gd name="connsiteX17" fmla="*/ 0 w 9013825"/>
              <a:gd name="connsiteY17" fmla="*/ 6363004 h 6692898"/>
              <a:gd name="connsiteX18" fmla="*/ 0 w 9013825"/>
              <a:gd name="connsiteY18" fmla="*/ 329945 h 66928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9013825" h="6692898">
                <a:moveTo>
                  <a:pt x="0" y="329945"/>
                </a:moveTo>
                <a:cubicBezTo>
                  <a:pt x="0" y="147700"/>
                  <a:pt x="147700" y="0"/>
                  <a:pt x="329895" y="0"/>
                </a:cubicBezTo>
                <a:cubicBezTo>
                  <a:pt x="329895" y="0"/>
                  <a:pt x="329895" y="0"/>
                  <a:pt x="329895" y="0"/>
                </a:cubicBezTo>
                <a:lnTo>
                  <a:pt x="329895" y="0"/>
                </a:lnTo>
                <a:lnTo>
                  <a:pt x="8683879" y="0"/>
                </a:lnTo>
                <a:lnTo>
                  <a:pt x="8683879" y="0"/>
                </a:lnTo>
                <a:cubicBezTo>
                  <a:pt x="8866123" y="0"/>
                  <a:pt x="9013825" y="147700"/>
                  <a:pt x="9013825" y="329945"/>
                </a:cubicBezTo>
                <a:cubicBezTo>
                  <a:pt x="9013825" y="329945"/>
                  <a:pt x="9013825" y="329945"/>
                  <a:pt x="9013825" y="329945"/>
                </a:cubicBezTo>
                <a:lnTo>
                  <a:pt x="9013825" y="329945"/>
                </a:lnTo>
                <a:lnTo>
                  <a:pt x="9013825" y="6363004"/>
                </a:lnTo>
                <a:lnTo>
                  <a:pt x="9013825" y="6363004"/>
                </a:lnTo>
                <a:cubicBezTo>
                  <a:pt x="9013825" y="6545198"/>
                  <a:pt x="8866123" y="6692898"/>
                  <a:pt x="8683879" y="6692898"/>
                </a:cubicBezTo>
                <a:cubicBezTo>
                  <a:pt x="8683879" y="6692898"/>
                  <a:pt x="8683879" y="6692898"/>
                  <a:pt x="8683879" y="6692898"/>
                </a:cubicBezTo>
                <a:lnTo>
                  <a:pt x="8683879" y="6692898"/>
                </a:lnTo>
                <a:lnTo>
                  <a:pt x="329895" y="6692898"/>
                </a:lnTo>
                <a:lnTo>
                  <a:pt x="329895" y="6692898"/>
                </a:lnTo>
                <a:cubicBezTo>
                  <a:pt x="147700" y="6692898"/>
                  <a:pt x="0" y="6545198"/>
                  <a:pt x="0" y="6363004"/>
                </a:cubicBezTo>
                <a:cubicBezTo>
                  <a:pt x="0" y="6363004"/>
                  <a:pt x="0" y="6363004"/>
                  <a:pt x="0" y="6363004"/>
                </a:cubicBezTo>
                <a:lnTo>
                  <a:pt x="0" y="329945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57150" y="63500"/>
            <a:ext cx="9026525" cy="6705598"/>
          </a:xfrm>
          <a:custGeom>
            <a:avLst/>
            <a:gdLst>
              <a:gd name="connsiteX0" fmla="*/ 6350 w 9026525"/>
              <a:gd name="connsiteY0" fmla="*/ 336295 h 6705598"/>
              <a:gd name="connsiteX1" fmla="*/ 336245 w 9026525"/>
              <a:gd name="connsiteY1" fmla="*/ 6350 h 6705598"/>
              <a:gd name="connsiteX2" fmla="*/ 336245 w 9026525"/>
              <a:gd name="connsiteY2" fmla="*/ 6350 h 6705598"/>
              <a:gd name="connsiteX3" fmla="*/ 336245 w 9026525"/>
              <a:gd name="connsiteY3" fmla="*/ 6350 h 6705598"/>
              <a:gd name="connsiteX4" fmla="*/ 8690229 w 9026525"/>
              <a:gd name="connsiteY4" fmla="*/ 6350 h 6705598"/>
              <a:gd name="connsiteX5" fmla="*/ 8690229 w 9026525"/>
              <a:gd name="connsiteY5" fmla="*/ 6350 h 6705598"/>
              <a:gd name="connsiteX6" fmla="*/ 9020175 w 9026525"/>
              <a:gd name="connsiteY6" fmla="*/ 336295 h 6705598"/>
              <a:gd name="connsiteX7" fmla="*/ 9020175 w 9026525"/>
              <a:gd name="connsiteY7" fmla="*/ 336295 h 6705598"/>
              <a:gd name="connsiteX8" fmla="*/ 9020175 w 9026525"/>
              <a:gd name="connsiteY8" fmla="*/ 336295 h 6705598"/>
              <a:gd name="connsiteX9" fmla="*/ 9020175 w 9026525"/>
              <a:gd name="connsiteY9" fmla="*/ 6369354 h 6705598"/>
              <a:gd name="connsiteX10" fmla="*/ 9020175 w 9026525"/>
              <a:gd name="connsiteY10" fmla="*/ 6369354 h 6705598"/>
              <a:gd name="connsiteX11" fmla="*/ 8690229 w 9026525"/>
              <a:gd name="connsiteY11" fmla="*/ 6699248 h 6705598"/>
              <a:gd name="connsiteX12" fmla="*/ 8690229 w 9026525"/>
              <a:gd name="connsiteY12" fmla="*/ 6699248 h 6705598"/>
              <a:gd name="connsiteX13" fmla="*/ 8690229 w 9026525"/>
              <a:gd name="connsiteY13" fmla="*/ 6699248 h 6705598"/>
              <a:gd name="connsiteX14" fmla="*/ 336245 w 9026525"/>
              <a:gd name="connsiteY14" fmla="*/ 6699248 h 6705598"/>
              <a:gd name="connsiteX15" fmla="*/ 336245 w 9026525"/>
              <a:gd name="connsiteY15" fmla="*/ 6699248 h 6705598"/>
              <a:gd name="connsiteX16" fmla="*/ 6350 w 9026525"/>
              <a:gd name="connsiteY16" fmla="*/ 6369354 h 6705598"/>
              <a:gd name="connsiteX17" fmla="*/ 6350 w 9026525"/>
              <a:gd name="connsiteY17" fmla="*/ 6369354 h 6705598"/>
              <a:gd name="connsiteX18" fmla="*/ 6350 w 9026525"/>
              <a:gd name="connsiteY18" fmla="*/ 336295 h 67055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9026525" h="6705598">
                <a:moveTo>
                  <a:pt x="6350" y="336295"/>
                </a:moveTo>
                <a:cubicBezTo>
                  <a:pt x="6350" y="154050"/>
                  <a:pt x="154050" y="6350"/>
                  <a:pt x="336245" y="6350"/>
                </a:cubicBezTo>
                <a:cubicBezTo>
                  <a:pt x="336245" y="6350"/>
                  <a:pt x="336245" y="6350"/>
                  <a:pt x="336245" y="6350"/>
                </a:cubicBezTo>
                <a:lnTo>
                  <a:pt x="336245" y="6350"/>
                </a:lnTo>
                <a:lnTo>
                  <a:pt x="8690229" y="6350"/>
                </a:lnTo>
                <a:lnTo>
                  <a:pt x="8690229" y="6350"/>
                </a:lnTo>
                <a:cubicBezTo>
                  <a:pt x="8872473" y="6350"/>
                  <a:pt x="9020175" y="154050"/>
                  <a:pt x="9020175" y="336295"/>
                </a:cubicBezTo>
                <a:cubicBezTo>
                  <a:pt x="9020175" y="336295"/>
                  <a:pt x="9020175" y="336295"/>
                  <a:pt x="9020175" y="336295"/>
                </a:cubicBezTo>
                <a:lnTo>
                  <a:pt x="9020175" y="336295"/>
                </a:lnTo>
                <a:lnTo>
                  <a:pt x="9020175" y="6369354"/>
                </a:lnTo>
                <a:lnTo>
                  <a:pt x="9020175" y="6369354"/>
                </a:lnTo>
                <a:cubicBezTo>
                  <a:pt x="9020175" y="6551548"/>
                  <a:pt x="8872473" y="6699248"/>
                  <a:pt x="8690229" y="6699248"/>
                </a:cubicBezTo>
                <a:cubicBezTo>
                  <a:pt x="8690229" y="6699248"/>
                  <a:pt x="8690229" y="6699248"/>
                  <a:pt x="8690229" y="6699248"/>
                </a:cubicBezTo>
                <a:lnTo>
                  <a:pt x="8690229" y="6699248"/>
                </a:lnTo>
                <a:lnTo>
                  <a:pt x="336245" y="6699248"/>
                </a:lnTo>
                <a:lnTo>
                  <a:pt x="336245" y="6699248"/>
                </a:lnTo>
                <a:cubicBezTo>
                  <a:pt x="154050" y="6699248"/>
                  <a:pt x="6350" y="6551548"/>
                  <a:pt x="6350" y="6369354"/>
                </a:cubicBezTo>
                <a:cubicBezTo>
                  <a:pt x="6350" y="6369354"/>
                  <a:pt x="6350" y="6369354"/>
                  <a:pt x="6350" y="6369354"/>
                </a:cubicBezTo>
                <a:lnTo>
                  <a:pt x="6350" y="336295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3554729" y="2428875"/>
            <a:ext cx="4698110" cy="4004436"/>
          </a:xfrm>
          <a:custGeom>
            <a:avLst/>
            <a:gdLst>
              <a:gd name="connsiteX0" fmla="*/ 1276985 w 4698110"/>
              <a:gd name="connsiteY0" fmla="*/ 299592 h 4004436"/>
              <a:gd name="connsiteX1" fmla="*/ 1481963 w 4698110"/>
              <a:gd name="connsiteY1" fmla="*/ 267970 h 4004436"/>
              <a:gd name="connsiteX2" fmla="*/ 2049526 w 4698110"/>
              <a:gd name="connsiteY2" fmla="*/ 204977 h 4004436"/>
              <a:gd name="connsiteX3" fmla="*/ 2222880 w 4698110"/>
              <a:gd name="connsiteY3" fmla="*/ 157607 h 4004436"/>
              <a:gd name="connsiteX4" fmla="*/ 2396363 w 4698110"/>
              <a:gd name="connsiteY4" fmla="*/ 78867 h 4004436"/>
              <a:gd name="connsiteX5" fmla="*/ 2490978 w 4698110"/>
              <a:gd name="connsiteY5" fmla="*/ 15748 h 4004436"/>
              <a:gd name="connsiteX6" fmla="*/ 2569717 w 4698110"/>
              <a:gd name="connsiteY6" fmla="*/ 31495 h 4004436"/>
              <a:gd name="connsiteX7" fmla="*/ 2648585 w 4698110"/>
              <a:gd name="connsiteY7" fmla="*/ 0 h 4004436"/>
              <a:gd name="connsiteX8" fmla="*/ 2774696 w 4698110"/>
              <a:gd name="connsiteY8" fmla="*/ 31495 h 4004436"/>
              <a:gd name="connsiteX9" fmla="*/ 2822066 w 4698110"/>
              <a:gd name="connsiteY9" fmla="*/ 63119 h 4004436"/>
              <a:gd name="connsiteX10" fmla="*/ 2948177 w 4698110"/>
              <a:gd name="connsiteY10" fmla="*/ 94614 h 4004436"/>
              <a:gd name="connsiteX11" fmla="*/ 2995422 w 4698110"/>
              <a:gd name="connsiteY11" fmla="*/ 110363 h 4004436"/>
              <a:gd name="connsiteX12" fmla="*/ 3058540 w 4698110"/>
              <a:gd name="connsiteY12" fmla="*/ 173482 h 4004436"/>
              <a:gd name="connsiteX13" fmla="*/ 3074288 w 4698110"/>
              <a:gd name="connsiteY13" fmla="*/ 220726 h 4004436"/>
              <a:gd name="connsiteX14" fmla="*/ 3153028 w 4698110"/>
              <a:gd name="connsiteY14" fmla="*/ 236473 h 4004436"/>
              <a:gd name="connsiteX15" fmla="*/ 3200400 w 4698110"/>
              <a:gd name="connsiteY15" fmla="*/ 252222 h 4004436"/>
              <a:gd name="connsiteX16" fmla="*/ 3326511 w 4698110"/>
              <a:gd name="connsiteY16" fmla="*/ 331089 h 4004436"/>
              <a:gd name="connsiteX17" fmla="*/ 3342259 w 4698110"/>
              <a:gd name="connsiteY17" fmla="*/ 378332 h 4004436"/>
              <a:gd name="connsiteX18" fmla="*/ 3436874 w 4698110"/>
              <a:gd name="connsiteY18" fmla="*/ 409955 h 4004436"/>
              <a:gd name="connsiteX19" fmla="*/ 3499865 w 4698110"/>
              <a:gd name="connsiteY19" fmla="*/ 536067 h 4004436"/>
              <a:gd name="connsiteX20" fmla="*/ 3547237 w 4698110"/>
              <a:gd name="connsiteY20" fmla="*/ 551814 h 4004436"/>
              <a:gd name="connsiteX21" fmla="*/ 3594480 w 4698110"/>
              <a:gd name="connsiteY21" fmla="*/ 599058 h 4004436"/>
              <a:gd name="connsiteX22" fmla="*/ 3657600 w 4698110"/>
              <a:gd name="connsiteY22" fmla="*/ 772541 h 4004436"/>
              <a:gd name="connsiteX23" fmla="*/ 3720591 w 4698110"/>
              <a:gd name="connsiteY23" fmla="*/ 867155 h 4004436"/>
              <a:gd name="connsiteX24" fmla="*/ 3830954 w 4698110"/>
              <a:gd name="connsiteY24" fmla="*/ 1150873 h 4004436"/>
              <a:gd name="connsiteX25" fmla="*/ 3925570 w 4698110"/>
              <a:gd name="connsiteY25" fmla="*/ 1182370 h 4004436"/>
              <a:gd name="connsiteX26" fmla="*/ 4067428 w 4698110"/>
              <a:gd name="connsiteY26" fmla="*/ 1308480 h 4004436"/>
              <a:gd name="connsiteX27" fmla="*/ 4114800 w 4698110"/>
              <a:gd name="connsiteY27" fmla="*/ 1340103 h 4004436"/>
              <a:gd name="connsiteX28" fmla="*/ 4193666 w 4698110"/>
              <a:gd name="connsiteY28" fmla="*/ 1450466 h 4004436"/>
              <a:gd name="connsiteX29" fmla="*/ 4256659 w 4698110"/>
              <a:gd name="connsiteY29" fmla="*/ 1560829 h 4004436"/>
              <a:gd name="connsiteX30" fmla="*/ 4303902 w 4698110"/>
              <a:gd name="connsiteY30" fmla="*/ 1576578 h 4004436"/>
              <a:gd name="connsiteX31" fmla="*/ 4367022 w 4698110"/>
              <a:gd name="connsiteY31" fmla="*/ 1702689 h 4004436"/>
              <a:gd name="connsiteX32" fmla="*/ 4430140 w 4698110"/>
              <a:gd name="connsiteY32" fmla="*/ 1781555 h 4004436"/>
              <a:gd name="connsiteX33" fmla="*/ 4493133 w 4698110"/>
              <a:gd name="connsiteY33" fmla="*/ 1876044 h 4004436"/>
              <a:gd name="connsiteX34" fmla="*/ 4524628 w 4698110"/>
              <a:gd name="connsiteY34" fmla="*/ 1970659 h 4004436"/>
              <a:gd name="connsiteX35" fmla="*/ 4572000 w 4698110"/>
              <a:gd name="connsiteY35" fmla="*/ 2049526 h 4004436"/>
              <a:gd name="connsiteX36" fmla="*/ 4587748 w 4698110"/>
              <a:gd name="connsiteY36" fmla="*/ 2096770 h 4004436"/>
              <a:gd name="connsiteX37" fmla="*/ 4619244 w 4698110"/>
              <a:gd name="connsiteY37" fmla="*/ 2159889 h 4004436"/>
              <a:gd name="connsiteX38" fmla="*/ 4634991 w 4698110"/>
              <a:gd name="connsiteY38" fmla="*/ 2238755 h 4004436"/>
              <a:gd name="connsiteX39" fmla="*/ 4666614 w 4698110"/>
              <a:gd name="connsiteY39" fmla="*/ 2349119 h 4004436"/>
              <a:gd name="connsiteX40" fmla="*/ 4698111 w 4698110"/>
              <a:gd name="connsiteY40" fmla="*/ 2553970 h 4004436"/>
              <a:gd name="connsiteX41" fmla="*/ 4666614 w 4698110"/>
              <a:gd name="connsiteY41" fmla="*/ 2963926 h 4004436"/>
              <a:gd name="connsiteX42" fmla="*/ 4619244 w 4698110"/>
              <a:gd name="connsiteY42" fmla="*/ 3074289 h 4004436"/>
              <a:gd name="connsiteX43" fmla="*/ 4587748 w 4698110"/>
              <a:gd name="connsiteY43" fmla="*/ 3216160 h 4004436"/>
              <a:gd name="connsiteX44" fmla="*/ 4572000 w 4698110"/>
              <a:gd name="connsiteY44" fmla="*/ 3626065 h 4004436"/>
              <a:gd name="connsiteX45" fmla="*/ 4524628 w 4698110"/>
              <a:gd name="connsiteY45" fmla="*/ 3673360 h 4004436"/>
              <a:gd name="connsiteX46" fmla="*/ 4477385 w 4698110"/>
              <a:gd name="connsiteY46" fmla="*/ 3736428 h 4004436"/>
              <a:gd name="connsiteX47" fmla="*/ 4382770 w 4698110"/>
              <a:gd name="connsiteY47" fmla="*/ 3783723 h 4004436"/>
              <a:gd name="connsiteX48" fmla="*/ 4335526 w 4698110"/>
              <a:gd name="connsiteY48" fmla="*/ 3831018 h 4004436"/>
              <a:gd name="connsiteX49" fmla="*/ 4319777 w 4698110"/>
              <a:gd name="connsiteY49" fmla="*/ 3878313 h 4004436"/>
              <a:gd name="connsiteX50" fmla="*/ 4272407 w 4698110"/>
              <a:gd name="connsiteY50" fmla="*/ 3894086 h 4004436"/>
              <a:gd name="connsiteX51" fmla="*/ 4256659 w 4698110"/>
              <a:gd name="connsiteY51" fmla="*/ 3941381 h 4004436"/>
              <a:gd name="connsiteX52" fmla="*/ 4177791 w 4698110"/>
              <a:gd name="connsiteY52" fmla="*/ 3957142 h 4004436"/>
              <a:gd name="connsiteX53" fmla="*/ 4083303 w 4698110"/>
              <a:gd name="connsiteY53" fmla="*/ 3972915 h 4004436"/>
              <a:gd name="connsiteX54" fmla="*/ 4004437 w 4698110"/>
              <a:gd name="connsiteY54" fmla="*/ 3988676 h 4004436"/>
              <a:gd name="connsiteX55" fmla="*/ 3878326 w 4698110"/>
              <a:gd name="connsiteY55" fmla="*/ 4004436 h 4004436"/>
              <a:gd name="connsiteX56" fmla="*/ 3105785 w 4698110"/>
              <a:gd name="connsiteY56" fmla="*/ 3941381 h 4004436"/>
              <a:gd name="connsiteX57" fmla="*/ 2932303 w 4698110"/>
              <a:gd name="connsiteY57" fmla="*/ 3894086 h 4004436"/>
              <a:gd name="connsiteX58" fmla="*/ 2758948 w 4698110"/>
              <a:gd name="connsiteY58" fmla="*/ 3862552 h 4004436"/>
              <a:gd name="connsiteX59" fmla="*/ 2222880 w 4698110"/>
              <a:gd name="connsiteY59" fmla="*/ 3831018 h 4004436"/>
              <a:gd name="connsiteX60" fmla="*/ 1986407 w 4698110"/>
              <a:gd name="connsiteY60" fmla="*/ 3799484 h 4004436"/>
              <a:gd name="connsiteX61" fmla="*/ 1828800 w 4698110"/>
              <a:gd name="connsiteY61" fmla="*/ 3673360 h 4004436"/>
              <a:gd name="connsiteX62" fmla="*/ 1718436 w 4698110"/>
              <a:gd name="connsiteY62" fmla="*/ 3626065 h 4004436"/>
              <a:gd name="connsiteX63" fmla="*/ 1544954 w 4698110"/>
              <a:gd name="connsiteY63" fmla="*/ 3547236 h 4004436"/>
              <a:gd name="connsiteX64" fmla="*/ 1497710 w 4698110"/>
              <a:gd name="connsiteY64" fmla="*/ 3484181 h 4004436"/>
              <a:gd name="connsiteX65" fmla="*/ 1450466 w 4698110"/>
              <a:gd name="connsiteY65" fmla="*/ 3468408 h 4004436"/>
              <a:gd name="connsiteX66" fmla="*/ 1434591 w 4698110"/>
              <a:gd name="connsiteY66" fmla="*/ 3421113 h 4004436"/>
              <a:gd name="connsiteX67" fmla="*/ 1308480 w 4698110"/>
              <a:gd name="connsiteY67" fmla="*/ 3358057 h 4004436"/>
              <a:gd name="connsiteX68" fmla="*/ 1245489 w 4698110"/>
              <a:gd name="connsiteY68" fmla="*/ 3263455 h 4004436"/>
              <a:gd name="connsiteX69" fmla="*/ 1229741 w 4698110"/>
              <a:gd name="connsiteY69" fmla="*/ 3216160 h 4004436"/>
              <a:gd name="connsiteX70" fmla="*/ 1182370 w 4698110"/>
              <a:gd name="connsiteY70" fmla="*/ 3137280 h 4004436"/>
              <a:gd name="connsiteX71" fmla="*/ 1166622 w 4698110"/>
              <a:gd name="connsiteY71" fmla="*/ 3090036 h 4004436"/>
              <a:gd name="connsiteX72" fmla="*/ 1087754 w 4698110"/>
              <a:gd name="connsiteY72" fmla="*/ 3042792 h 4004436"/>
              <a:gd name="connsiteX73" fmla="*/ 930148 w 4698110"/>
              <a:gd name="connsiteY73" fmla="*/ 2853563 h 4004436"/>
              <a:gd name="connsiteX74" fmla="*/ 851280 w 4698110"/>
              <a:gd name="connsiteY74" fmla="*/ 2680080 h 4004436"/>
              <a:gd name="connsiteX75" fmla="*/ 772541 w 4698110"/>
              <a:gd name="connsiteY75" fmla="*/ 2632836 h 4004436"/>
              <a:gd name="connsiteX76" fmla="*/ 677926 w 4698110"/>
              <a:gd name="connsiteY76" fmla="*/ 2601340 h 4004436"/>
              <a:gd name="connsiteX77" fmla="*/ 614807 w 4698110"/>
              <a:gd name="connsiteY77" fmla="*/ 2538221 h 4004436"/>
              <a:gd name="connsiteX78" fmla="*/ 425704 w 4698110"/>
              <a:gd name="connsiteY78" fmla="*/ 2443607 h 4004436"/>
              <a:gd name="connsiteX79" fmla="*/ 252222 w 4698110"/>
              <a:gd name="connsiteY79" fmla="*/ 2349119 h 4004436"/>
              <a:gd name="connsiteX80" fmla="*/ 173354 w 4698110"/>
              <a:gd name="connsiteY80" fmla="*/ 2301747 h 4004436"/>
              <a:gd name="connsiteX81" fmla="*/ 157607 w 4698110"/>
              <a:gd name="connsiteY81" fmla="*/ 2254503 h 4004436"/>
              <a:gd name="connsiteX82" fmla="*/ 0 w 4698110"/>
              <a:gd name="connsiteY82" fmla="*/ 2112517 h 4004436"/>
              <a:gd name="connsiteX83" fmla="*/ 31496 w 4698110"/>
              <a:gd name="connsiteY83" fmla="*/ 2065273 h 4004436"/>
              <a:gd name="connsiteX84" fmla="*/ 47244 w 4698110"/>
              <a:gd name="connsiteY84" fmla="*/ 2018029 h 4004436"/>
              <a:gd name="connsiteX85" fmla="*/ 94615 w 4698110"/>
              <a:gd name="connsiteY85" fmla="*/ 2002282 h 4004436"/>
              <a:gd name="connsiteX86" fmla="*/ 141859 w 4698110"/>
              <a:gd name="connsiteY86" fmla="*/ 1876044 h 4004436"/>
              <a:gd name="connsiteX87" fmla="*/ 189103 w 4698110"/>
              <a:gd name="connsiteY87" fmla="*/ 1608073 h 4004436"/>
              <a:gd name="connsiteX88" fmla="*/ 236473 w 4698110"/>
              <a:gd name="connsiteY88" fmla="*/ 1466215 h 4004436"/>
              <a:gd name="connsiteX89" fmla="*/ 267970 w 4698110"/>
              <a:gd name="connsiteY89" fmla="*/ 1355852 h 4004436"/>
              <a:gd name="connsiteX90" fmla="*/ 315341 w 4698110"/>
              <a:gd name="connsiteY90" fmla="*/ 1371600 h 4004436"/>
              <a:gd name="connsiteX91" fmla="*/ 378333 w 4698110"/>
              <a:gd name="connsiteY91" fmla="*/ 1292733 h 4004436"/>
              <a:gd name="connsiteX92" fmla="*/ 409829 w 4698110"/>
              <a:gd name="connsiteY92" fmla="*/ 1229740 h 4004436"/>
              <a:gd name="connsiteX93" fmla="*/ 504444 w 4698110"/>
              <a:gd name="connsiteY93" fmla="*/ 1135126 h 4004436"/>
              <a:gd name="connsiteX94" fmla="*/ 536066 w 4698110"/>
              <a:gd name="connsiteY94" fmla="*/ 1072007 h 4004436"/>
              <a:gd name="connsiteX95" fmla="*/ 599059 w 4698110"/>
              <a:gd name="connsiteY95" fmla="*/ 961644 h 4004436"/>
              <a:gd name="connsiteX96" fmla="*/ 614807 w 4698110"/>
              <a:gd name="connsiteY96" fmla="*/ 914400 h 4004436"/>
              <a:gd name="connsiteX97" fmla="*/ 662178 w 4698110"/>
              <a:gd name="connsiteY97" fmla="*/ 898652 h 4004436"/>
              <a:gd name="connsiteX98" fmla="*/ 677926 w 4698110"/>
              <a:gd name="connsiteY98" fmla="*/ 851280 h 4004436"/>
              <a:gd name="connsiteX99" fmla="*/ 725170 w 4698110"/>
              <a:gd name="connsiteY99" fmla="*/ 835533 h 4004436"/>
              <a:gd name="connsiteX100" fmla="*/ 740917 w 4698110"/>
              <a:gd name="connsiteY100" fmla="*/ 756792 h 4004436"/>
              <a:gd name="connsiteX101" fmla="*/ 788289 w 4698110"/>
              <a:gd name="connsiteY101" fmla="*/ 709422 h 4004436"/>
              <a:gd name="connsiteX102" fmla="*/ 914400 w 4698110"/>
              <a:gd name="connsiteY102" fmla="*/ 614807 h 4004436"/>
              <a:gd name="connsiteX103" fmla="*/ 1024763 w 4698110"/>
              <a:gd name="connsiteY103" fmla="*/ 536067 h 4004436"/>
              <a:gd name="connsiteX104" fmla="*/ 1150873 w 4698110"/>
              <a:gd name="connsiteY104" fmla="*/ 488695 h 4004436"/>
              <a:gd name="connsiteX105" fmla="*/ 1166622 w 4698110"/>
              <a:gd name="connsiteY105" fmla="*/ 441451 h 4004436"/>
              <a:gd name="connsiteX106" fmla="*/ 1198117 w 4698110"/>
              <a:gd name="connsiteY106" fmla="*/ 394080 h 4004436"/>
              <a:gd name="connsiteX107" fmla="*/ 1213866 w 4698110"/>
              <a:gd name="connsiteY107" fmla="*/ 315341 h 4004436"/>
              <a:gd name="connsiteX108" fmla="*/ 1276985 w 4698110"/>
              <a:gd name="connsiteY108" fmla="*/ 299592 h 400443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  <a:cxn ang="47">
                <a:pos x="connsiteX47" y="connsiteY47"/>
              </a:cxn>
              <a:cxn ang="48">
                <a:pos x="connsiteX48" y="connsiteY48"/>
              </a:cxn>
              <a:cxn ang="49">
                <a:pos x="connsiteX49" y="connsiteY49"/>
              </a:cxn>
              <a:cxn ang="50">
                <a:pos x="connsiteX50" y="connsiteY50"/>
              </a:cxn>
              <a:cxn ang="51">
                <a:pos x="connsiteX51" y="connsiteY51"/>
              </a:cxn>
              <a:cxn ang="52">
                <a:pos x="connsiteX52" y="connsiteY52"/>
              </a:cxn>
              <a:cxn ang="53">
                <a:pos x="connsiteX53" y="connsiteY53"/>
              </a:cxn>
              <a:cxn ang="54">
                <a:pos x="connsiteX54" y="connsiteY54"/>
              </a:cxn>
              <a:cxn ang="55">
                <a:pos x="connsiteX55" y="connsiteY55"/>
              </a:cxn>
              <a:cxn ang="56">
                <a:pos x="connsiteX56" y="connsiteY56"/>
              </a:cxn>
              <a:cxn ang="57">
                <a:pos x="connsiteX57" y="connsiteY57"/>
              </a:cxn>
              <a:cxn ang="58">
                <a:pos x="connsiteX58" y="connsiteY58"/>
              </a:cxn>
              <a:cxn ang="59">
                <a:pos x="connsiteX59" y="connsiteY59"/>
              </a:cxn>
              <a:cxn ang="60">
                <a:pos x="connsiteX60" y="connsiteY60"/>
              </a:cxn>
              <a:cxn ang="61">
                <a:pos x="connsiteX61" y="connsiteY61"/>
              </a:cxn>
              <a:cxn ang="62">
                <a:pos x="connsiteX62" y="connsiteY62"/>
              </a:cxn>
              <a:cxn ang="63">
                <a:pos x="connsiteX63" y="connsiteY63"/>
              </a:cxn>
              <a:cxn ang="64">
                <a:pos x="connsiteX64" y="connsiteY64"/>
              </a:cxn>
              <a:cxn ang="65">
                <a:pos x="connsiteX65" y="connsiteY65"/>
              </a:cxn>
              <a:cxn ang="66">
                <a:pos x="connsiteX66" y="connsiteY66"/>
              </a:cxn>
              <a:cxn ang="67">
                <a:pos x="connsiteX67" y="connsiteY67"/>
              </a:cxn>
              <a:cxn ang="68">
                <a:pos x="connsiteX68" y="connsiteY68"/>
              </a:cxn>
              <a:cxn ang="69">
                <a:pos x="connsiteX69" y="connsiteY69"/>
              </a:cxn>
              <a:cxn ang="70">
                <a:pos x="connsiteX70" y="connsiteY70"/>
              </a:cxn>
              <a:cxn ang="71">
                <a:pos x="connsiteX71" y="connsiteY71"/>
              </a:cxn>
              <a:cxn ang="72">
                <a:pos x="connsiteX72" y="connsiteY72"/>
              </a:cxn>
              <a:cxn ang="73">
                <a:pos x="connsiteX73" y="connsiteY73"/>
              </a:cxn>
              <a:cxn ang="74">
                <a:pos x="connsiteX74" y="connsiteY74"/>
              </a:cxn>
              <a:cxn ang="75">
                <a:pos x="connsiteX75" y="connsiteY75"/>
              </a:cxn>
              <a:cxn ang="76">
                <a:pos x="connsiteX76" y="connsiteY76"/>
              </a:cxn>
              <a:cxn ang="77">
                <a:pos x="connsiteX77" y="connsiteY77"/>
              </a:cxn>
              <a:cxn ang="78">
                <a:pos x="connsiteX78" y="connsiteY78"/>
              </a:cxn>
              <a:cxn ang="79">
                <a:pos x="connsiteX79" y="connsiteY79"/>
              </a:cxn>
              <a:cxn ang="80">
                <a:pos x="connsiteX80" y="connsiteY80"/>
              </a:cxn>
              <a:cxn ang="81">
                <a:pos x="connsiteX81" y="connsiteY81"/>
              </a:cxn>
              <a:cxn ang="82">
                <a:pos x="connsiteX82" y="connsiteY82"/>
              </a:cxn>
              <a:cxn ang="83">
                <a:pos x="connsiteX83" y="connsiteY83"/>
              </a:cxn>
              <a:cxn ang="84">
                <a:pos x="connsiteX84" y="connsiteY84"/>
              </a:cxn>
              <a:cxn ang="85">
                <a:pos x="connsiteX85" y="connsiteY85"/>
              </a:cxn>
              <a:cxn ang="86">
                <a:pos x="connsiteX86" y="connsiteY86"/>
              </a:cxn>
              <a:cxn ang="87">
                <a:pos x="connsiteX87" y="connsiteY87"/>
              </a:cxn>
              <a:cxn ang="88">
                <a:pos x="connsiteX88" y="connsiteY88"/>
              </a:cxn>
              <a:cxn ang="89">
                <a:pos x="connsiteX89" y="connsiteY89"/>
              </a:cxn>
              <a:cxn ang="90">
                <a:pos x="connsiteX90" y="connsiteY90"/>
              </a:cxn>
              <a:cxn ang="91">
                <a:pos x="connsiteX91" y="connsiteY91"/>
              </a:cxn>
              <a:cxn ang="92">
                <a:pos x="connsiteX92" y="connsiteY92"/>
              </a:cxn>
              <a:cxn ang="93">
                <a:pos x="connsiteX93" y="connsiteY93"/>
              </a:cxn>
              <a:cxn ang="94">
                <a:pos x="connsiteX94" y="connsiteY94"/>
              </a:cxn>
              <a:cxn ang="95">
                <a:pos x="connsiteX95" y="connsiteY95"/>
              </a:cxn>
              <a:cxn ang="96">
                <a:pos x="connsiteX96" y="connsiteY96"/>
              </a:cxn>
              <a:cxn ang="97">
                <a:pos x="connsiteX97" y="connsiteY97"/>
              </a:cxn>
              <a:cxn ang="98">
                <a:pos x="connsiteX98" y="connsiteY98"/>
              </a:cxn>
              <a:cxn ang="99">
                <a:pos x="connsiteX99" y="connsiteY99"/>
              </a:cxn>
              <a:cxn ang="100">
                <a:pos x="connsiteX100" y="connsiteY100"/>
              </a:cxn>
              <a:cxn ang="101">
                <a:pos x="connsiteX101" y="connsiteY101"/>
              </a:cxn>
              <a:cxn ang="102">
                <a:pos x="connsiteX102" y="connsiteY102"/>
              </a:cxn>
              <a:cxn ang="103">
                <a:pos x="connsiteX103" y="connsiteY103"/>
              </a:cxn>
              <a:cxn ang="104">
                <a:pos x="connsiteX104" y="connsiteY104"/>
              </a:cxn>
              <a:cxn ang="105">
                <a:pos x="connsiteX105" y="connsiteY105"/>
              </a:cxn>
              <a:cxn ang="106">
                <a:pos x="connsiteX106" y="connsiteY106"/>
              </a:cxn>
              <a:cxn ang="107">
                <a:pos x="connsiteX107" y="connsiteY107"/>
              </a:cxn>
              <a:cxn ang="108">
                <a:pos x="connsiteX108" y="connsiteY108"/>
              </a:cxn>
            </a:cxnLst>
            <a:rect l="l" t="t" r="r" b="b"/>
            <a:pathLst>
              <a:path w="4698110" h="4004436">
                <a:moveTo>
                  <a:pt x="1276985" y="299592"/>
                </a:moveTo>
                <a:cubicBezTo>
                  <a:pt x="1321689" y="291719"/>
                  <a:pt x="1413255" y="275589"/>
                  <a:pt x="1481963" y="267970"/>
                </a:cubicBezTo>
                <a:cubicBezTo>
                  <a:pt x="1781555" y="234695"/>
                  <a:pt x="1799716" y="252476"/>
                  <a:pt x="2049526" y="204977"/>
                </a:cubicBezTo>
                <a:cubicBezTo>
                  <a:pt x="2093848" y="196469"/>
                  <a:pt x="2172080" y="176783"/>
                  <a:pt x="2222880" y="157607"/>
                </a:cubicBezTo>
                <a:cubicBezTo>
                  <a:pt x="2282571" y="135254"/>
                  <a:pt x="2341117" y="111125"/>
                  <a:pt x="2396363" y="78867"/>
                </a:cubicBezTo>
                <a:cubicBezTo>
                  <a:pt x="2429129" y="59689"/>
                  <a:pt x="2459354" y="36829"/>
                  <a:pt x="2490978" y="15748"/>
                </a:cubicBezTo>
                <a:cubicBezTo>
                  <a:pt x="2517266" y="21082"/>
                  <a:pt x="2543048" y="34163"/>
                  <a:pt x="2569717" y="31495"/>
                </a:cubicBezTo>
                <a:cubicBezTo>
                  <a:pt x="2597911" y="28701"/>
                  <a:pt x="2620264" y="0"/>
                  <a:pt x="2648585" y="0"/>
                </a:cubicBezTo>
                <a:cubicBezTo>
                  <a:pt x="2691891" y="0"/>
                  <a:pt x="2732659" y="21082"/>
                  <a:pt x="2774696" y="31495"/>
                </a:cubicBezTo>
                <a:cubicBezTo>
                  <a:pt x="2790444" y="42036"/>
                  <a:pt x="2805048" y="54610"/>
                  <a:pt x="2822066" y="63119"/>
                </a:cubicBezTo>
                <a:cubicBezTo>
                  <a:pt x="2858008" y="81026"/>
                  <a:pt x="2912110" y="85598"/>
                  <a:pt x="2948177" y="94614"/>
                </a:cubicBezTo>
                <a:cubicBezTo>
                  <a:pt x="2964307" y="98679"/>
                  <a:pt x="2979674" y="105155"/>
                  <a:pt x="2995422" y="110363"/>
                </a:cubicBezTo>
                <a:cubicBezTo>
                  <a:pt x="3037459" y="236473"/>
                  <a:pt x="2974466" y="89280"/>
                  <a:pt x="3058540" y="173482"/>
                </a:cubicBezTo>
                <a:cubicBezTo>
                  <a:pt x="3070225" y="185166"/>
                  <a:pt x="3060446" y="211454"/>
                  <a:pt x="3074288" y="220726"/>
                </a:cubicBezTo>
                <a:cubicBezTo>
                  <a:pt x="3096513" y="235585"/>
                  <a:pt x="3127121" y="229997"/>
                  <a:pt x="3153028" y="236473"/>
                </a:cubicBezTo>
                <a:cubicBezTo>
                  <a:pt x="3169158" y="240538"/>
                  <a:pt x="3185795" y="244348"/>
                  <a:pt x="3200400" y="252222"/>
                </a:cubicBezTo>
                <a:cubicBezTo>
                  <a:pt x="3243961" y="275970"/>
                  <a:pt x="3326511" y="331089"/>
                  <a:pt x="3326511" y="331089"/>
                </a:cubicBezTo>
                <a:cubicBezTo>
                  <a:pt x="3331717" y="346836"/>
                  <a:pt x="3328797" y="368680"/>
                  <a:pt x="3342259" y="378332"/>
                </a:cubicBezTo>
                <a:cubicBezTo>
                  <a:pt x="3369310" y="397636"/>
                  <a:pt x="3436874" y="409955"/>
                  <a:pt x="3436874" y="409955"/>
                </a:cubicBezTo>
                <a:cubicBezTo>
                  <a:pt x="3452240" y="455929"/>
                  <a:pt x="3462654" y="498855"/>
                  <a:pt x="3499865" y="536067"/>
                </a:cubicBezTo>
                <a:cubicBezTo>
                  <a:pt x="3511676" y="547751"/>
                  <a:pt x="3531488" y="546480"/>
                  <a:pt x="3547237" y="551814"/>
                </a:cubicBezTo>
                <a:cubicBezTo>
                  <a:pt x="3562985" y="567563"/>
                  <a:pt x="3585463" y="578739"/>
                  <a:pt x="3594480" y="599058"/>
                </a:cubicBezTo>
                <a:cubicBezTo>
                  <a:pt x="3720973" y="883539"/>
                  <a:pt x="3492626" y="513207"/>
                  <a:pt x="3657600" y="772541"/>
                </a:cubicBezTo>
                <a:cubicBezTo>
                  <a:pt x="3677920" y="804545"/>
                  <a:pt x="3720591" y="867155"/>
                  <a:pt x="3720591" y="867155"/>
                </a:cubicBezTo>
                <a:cubicBezTo>
                  <a:pt x="3733419" y="944117"/>
                  <a:pt x="3754120" y="1125220"/>
                  <a:pt x="3830954" y="1150873"/>
                </a:cubicBezTo>
                <a:lnTo>
                  <a:pt x="3925570" y="1182370"/>
                </a:lnTo>
                <a:cubicBezTo>
                  <a:pt x="3995674" y="1275841"/>
                  <a:pt x="3950970" y="1230884"/>
                  <a:pt x="4067428" y="1308480"/>
                </a:cubicBezTo>
                <a:lnTo>
                  <a:pt x="4114800" y="1340103"/>
                </a:lnTo>
                <a:cubicBezTo>
                  <a:pt x="4148327" y="1440688"/>
                  <a:pt x="4103877" y="1330705"/>
                  <a:pt x="4193666" y="1450466"/>
                </a:cubicBezTo>
                <a:cubicBezTo>
                  <a:pt x="4211065" y="1473708"/>
                  <a:pt x="4230242" y="1539621"/>
                  <a:pt x="4256659" y="1560829"/>
                </a:cubicBezTo>
                <a:cubicBezTo>
                  <a:pt x="4269613" y="1571116"/>
                  <a:pt x="4288154" y="1571244"/>
                  <a:pt x="4303902" y="1576578"/>
                </a:cubicBezTo>
                <a:cubicBezTo>
                  <a:pt x="4338192" y="1781683"/>
                  <a:pt x="4284090" y="1598929"/>
                  <a:pt x="4367022" y="1702689"/>
                </a:cubicBezTo>
                <a:cubicBezTo>
                  <a:pt x="4454016" y="1811401"/>
                  <a:pt x="4294504" y="1691132"/>
                  <a:pt x="4430140" y="1781555"/>
                </a:cubicBezTo>
                <a:cubicBezTo>
                  <a:pt x="4451096" y="1813052"/>
                  <a:pt x="4481195" y="1840103"/>
                  <a:pt x="4493133" y="1876044"/>
                </a:cubicBezTo>
                <a:cubicBezTo>
                  <a:pt x="4503674" y="1907666"/>
                  <a:pt x="4507611" y="1942210"/>
                  <a:pt x="4524628" y="1970659"/>
                </a:cubicBezTo>
                <a:cubicBezTo>
                  <a:pt x="4540503" y="1996947"/>
                  <a:pt x="4558284" y="2022094"/>
                  <a:pt x="4572000" y="2049526"/>
                </a:cubicBezTo>
                <a:cubicBezTo>
                  <a:pt x="4579365" y="2064384"/>
                  <a:pt x="4581144" y="2081529"/>
                  <a:pt x="4587748" y="2096770"/>
                </a:cubicBezTo>
                <a:cubicBezTo>
                  <a:pt x="4597019" y="2118359"/>
                  <a:pt x="4608702" y="2138807"/>
                  <a:pt x="4619244" y="2159889"/>
                </a:cubicBezTo>
                <a:cubicBezTo>
                  <a:pt x="4624577" y="2186178"/>
                  <a:pt x="4628514" y="2212721"/>
                  <a:pt x="4634991" y="2238755"/>
                </a:cubicBezTo>
                <a:cubicBezTo>
                  <a:pt x="4644263" y="2275840"/>
                  <a:pt x="4659884" y="2311400"/>
                  <a:pt x="4666614" y="2349119"/>
                </a:cubicBezTo>
                <a:cubicBezTo>
                  <a:pt x="4712335" y="2608198"/>
                  <a:pt x="4656709" y="2429890"/>
                  <a:pt x="4698111" y="2553970"/>
                </a:cubicBezTo>
                <a:cubicBezTo>
                  <a:pt x="4687570" y="2690621"/>
                  <a:pt x="4687062" y="2828416"/>
                  <a:pt x="4666614" y="2963926"/>
                </a:cubicBezTo>
                <a:cubicBezTo>
                  <a:pt x="4660519" y="3003550"/>
                  <a:pt x="4631182" y="3036061"/>
                  <a:pt x="4619244" y="3074289"/>
                </a:cubicBezTo>
                <a:cubicBezTo>
                  <a:pt x="4604765" y="3120516"/>
                  <a:pt x="4598288" y="3168865"/>
                  <a:pt x="4587748" y="3216160"/>
                </a:cubicBezTo>
                <a:cubicBezTo>
                  <a:pt x="4600321" y="3379914"/>
                  <a:pt x="4622419" y="3464483"/>
                  <a:pt x="4572000" y="3626065"/>
                </a:cubicBezTo>
                <a:cubicBezTo>
                  <a:pt x="4565269" y="3647351"/>
                  <a:pt x="4539234" y="3656431"/>
                  <a:pt x="4524628" y="3673360"/>
                </a:cubicBezTo>
                <a:cubicBezTo>
                  <a:pt x="4507611" y="3693312"/>
                  <a:pt x="4495926" y="3717848"/>
                  <a:pt x="4477385" y="3736428"/>
                </a:cubicBezTo>
                <a:cubicBezTo>
                  <a:pt x="4446777" y="3766985"/>
                  <a:pt x="4421251" y="3770896"/>
                  <a:pt x="4382770" y="3783723"/>
                </a:cubicBezTo>
                <a:cubicBezTo>
                  <a:pt x="4367022" y="3799484"/>
                  <a:pt x="4347845" y="3812463"/>
                  <a:pt x="4335526" y="3831018"/>
                </a:cubicBezTo>
                <a:cubicBezTo>
                  <a:pt x="4326254" y="3844848"/>
                  <a:pt x="4331462" y="3866565"/>
                  <a:pt x="4319777" y="3878313"/>
                </a:cubicBezTo>
                <a:cubicBezTo>
                  <a:pt x="4307966" y="3890073"/>
                  <a:pt x="4288154" y="3888828"/>
                  <a:pt x="4272407" y="3894086"/>
                </a:cubicBezTo>
                <a:cubicBezTo>
                  <a:pt x="4267200" y="3909847"/>
                  <a:pt x="4270501" y="3932161"/>
                  <a:pt x="4256659" y="3941381"/>
                </a:cubicBezTo>
                <a:cubicBezTo>
                  <a:pt x="4234434" y="3956240"/>
                  <a:pt x="4204208" y="3952354"/>
                  <a:pt x="4177791" y="3957142"/>
                </a:cubicBezTo>
                <a:cubicBezTo>
                  <a:pt x="4146423" y="3962857"/>
                  <a:pt x="4114673" y="3967188"/>
                  <a:pt x="4083303" y="3972915"/>
                </a:cubicBezTo>
                <a:cubicBezTo>
                  <a:pt x="4056888" y="3977703"/>
                  <a:pt x="4030852" y="3984599"/>
                  <a:pt x="4004437" y="3988676"/>
                </a:cubicBezTo>
                <a:cubicBezTo>
                  <a:pt x="3962526" y="3995115"/>
                  <a:pt x="3920363" y="3999191"/>
                  <a:pt x="3878326" y="4004436"/>
                </a:cubicBezTo>
                <a:lnTo>
                  <a:pt x="3105785" y="3941381"/>
                </a:lnTo>
                <a:cubicBezTo>
                  <a:pt x="2843403" y="3907523"/>
                  <a:pt x="3066796" y="3922890"/>
                  <a:pt x="2932303" y="3894086"/>
                </a:cubicBezTo>
                <a:cubicBezTo>
                  <a:pt x="2874898" y="3881767"/>
                  <a:pt x="2817495" y="3867759"/>
                  <a:pt x="2758948" y="3862552"/>
                </a:cubicBezTo>
                <a:cubicBezTo>
                  <a:pt x="2580640" y="3846703"/>
                  <a:pt x="2401570" y="3841534"/>
                  <a:pt x="2222880" y="3831018"/>
                </a:cubicBezTo>
                <a:cubicBezTo>
                  <a:pt x="2144141" y="3820515"/>
                  <a:pt x="2062479" y="3822649"/>
                  <a:pt x="1986407" y="3799484"/>
                </a:cubicBezTo>
                <a:cubicBezTo>
                  <a:pt x="1614804" y="3686390"/>
                  <a:pt x="1975485" y="3771176"/>
                  <a:pt x="1828800" y="3673360"/>
                </a:cubicBezTo>
                <a:cubicBezTo>
                  <a:pt x="1795526" y="3651161"/>
                  <a:pt x="1754251" y="3643972"/>
                  <a:pt x="1718436" y="3626065"/>
                </a:cubicBezTo>
                <a:cubicBezTo>
                  <a:pt x="1546733" y="3540201"/>
                  <a:pt x="1738503" y="3611740"/>
                  <a:pt x="1544954" y="3547236"/>
                </a:cubicBezTo>
                <a:cubicBezTo>
                  <a:pt x="1529207" y="3526218"/>
                  <a:pt x="1517904" y="3500996"/>
                  <a:pt x="1497710" y="3484181"/>
                </a:cubicBezTo>
                <a:cubicBezTo>
                  <a:pt x="1484884" y="3473538"/>
                  <a:pt x="1462151" y="3480168"/>
                  <a:pt x="1450466" y="3468408"/>
                </a:cubicBezTo>
                <a:cubicBezTo>
                  <a:pt x="1438655" y="3456660"/>
                  <a:pt x="1446403" y="3432873"/>
                  <a:pt x="1434591" y="3421113"/>
                </a:cubicBezTo>
                <a:cubicBezTo>
                  <a:pt x="1397380" y="3383889"/>
                  <a:pt x="1354582" y="3373411"/>
                  <a:pt x="1308480" y="3358057"/>
                </a:cubicBezTo>
                <a:cubicBezTo>
                  <a:pt x="1287526" y="3326523"/>
                  <a:pt x="1257427" y="3299409"/>
                  <a:pt x="1245489" y="3263455"/>
                </a:cubicBezTo>
                <a:cubicBezTo>
                  <a:pt x="1240154" y="3247694"/>
                  <a:pt x="1237107" y="3231032"/>
                  <a:pt x="1229741" y="3216160"/>
                </a:cubicBezTo>
                <a:cubicBezTo>
                  <a:pt x="1216025" y="3188754"/>
                  <a:pt x="1196085" y="3164751"/>
                  <a:pt x="1182370" y="3137280"/>
                </a:cubicBezTo>
                <a:cubicBezTo>
                  <a:pt x="1175004" y="3122421"/>
                  <a:pt x="1178433" y="3101847"/>
                  <a:pt x="1166622" y="3090036"/>
                </a:cubicBezTo>
                <a:cubicBezTo>
                  <a:pt x="1144904" y="3068320"/>
                  <a:pt x="1114044" y="3058540"/>
                  <a:pt x="1087754" y="3042792"/>
                </a:cubicBezTo>
                <a:cubicBezTo>
                  <a:pt x="991108" y="2888107"/>
                  <a:pt x="1047623" y="2947542"/>
                  <a:pt x="930148" y="2853563"/>
                </a:cubicBezTo>
                <a:cubicBezTo>
                  <a:pt x="904875" y="2752471"/>
                  <a:pt x="923290" y="2734055"/>
                  <a:pt x="851280" y="2680080"/>
                </a:cubicBezTo>
                <a:cubicBezTo>
                  <a:pt x="826770" y="2661792"/>
                  <a:pt x="800354" y="2645536"/>
                  <a:pt x="772541" y="2632836"/>
                </a:cubicBezTo>
                <a:cubicBezTo>
                  <a:pt x="742188" y="2619121"/>
                  <a:pt x="677926" y="2601340"/>
                  <a:pt x="677926" y="2601340"/>
                </a:cubicBezTo>
                <a:cubicBezTo>
                  <a:pt x="646303" y="2506726"/>
                  <a:pt x="688466" y="2590800"/>
                  <a:pt x="614807" y="2538221"/>
                </a:cubicBezTo>
                <a:cubicBezTo>
                  <a:pt x="463423" y="2430145"/>
                  <a:pt x="664717" y="2503423"/>
                  <a:pt x="425704" y="2443607"/>
                </a:cubicBezTo>
                <a:cubicBezTo>
                  <a:pt x="348488" y="2327909"/>
                  <a:pt x="459485" y="2473452"/>
                  <a:pt x="252222" y="2349119"/>
                </a:cubicBezTo>
                <a:lnTo>
                  <a:pt x="173354" y="2301747"/>
                </a:lnTo>
                <a:cubicBezTo>
                  <a:pt x="168148" y="2286000"/>
                  <a:pt x="169417" y="2266188"/>
                  <a:pt x="157607" y="2254503"/>
                </a:cubicBezTo>
                <a:cubicBezTo>
                  <a:pt x="-54228" y="2042540"/>
                  <a:pt x="86105" y="2241803"/>
                  <a:pt x="0" y="2112517"/>
                </a:cubicBezTo>
                <a:cubicBezTo>
                  <a:pt x="10541" y="2096770"/>
                  <a:pt x="22986" y="2082291"/>
                  <a:pt x="31496" y="2065273"/>
                </a:cubicBezTo>
                <a:cubicBezTo>
                  <a:pt x="38989" y="2050415"/>
                  <a:pt x="35560" y="2029714"/>
                  <a:pt x="47244" y="2018029"/>
                </a:cubicBezTo>
                <a:cubicBezTo>
                  <a:pt x="59054" y="2006219"/>
                  <a:pt x="78866" y="2007489"/>
                  <a:pt x="94615" y="2002282"/>
                </a:cubicBezTo>
                <a:cubicBezTo>
                  <a:pt x="60833" y="1867027"/>
                  <a:pt x="78359" y="2013839"/>
                  <a:pt x="141859" y="1876044"/>
                </a:cubicBezTo>
                <a:cubicBezTo>
                  <a:pt x="181864" y="1789557"/>
                  <a:pt x="168021" y="1697735"/>
                  <a:pt x="189103" y="1608073"/>
                </a:cubicBezTo>
                <a:cubicBezTo>
                  <a:pt x="200533" y="1559559"/>
                  <a:pt x="222758" y="1514094"/>
                  <a:pt x="236473" y="1466215"/>
                </a:cubicBezTo>
                <a:lnTo>
                  <a:pt x="267970" y="1355852"/>
                </a:lnTo>
                <a:cubicBezTo>
                  <a:pt x="283717" y="1361059"/>
                  <a:pt x="298958" y="1374394"/>
                  <a:pt x="315341" y="1371600"/>
                </a:cubicBezTo>
                <a:cubicBezTo>
                  <a:pt x="369951" y="1362455"/>
                  <a:pt x="362330" y="1330325"/>
                  <a:pt x="378333" y="1292733"/>
                </a:cubicBezTo>
                <a:cubicBezTo>
                  <a:pt x="387604" y="1271142"/>
                  <a:pt x="395223" y="1248028"/>
                  <a:pt x="409829" y="1229740"/>
                </a:cubicBezTo>
                <a:cubicBezTo>
                  <a:pt x="437769" y="1194942"/>
                  <a:pt x="504444" y="1135126"/>
                  <a:pt x="504444" y="1135126"/>
                </a:cubicBezTo>
                <a:cubicBezTo>
                  <a:pt x="514985" y="1114044"/>
                  <a:pt x="524383" y="1092453"/>
                  <a:pt x="536066" y="1072007"/>
                </a:cubicBezTo>
                <a:cubicBezTo>
                  <a:pt x="581279" y="992885"/>
                  <a:pt x="558291" y="1057021"/>
                  <a:pt x="599059" y="961644"/>
                </a:cubicBezTo>
                <a:cubicBezTo>
                  <a:pt x="605663" y="946403"/>
                  <a:pt x="603123" y="926210"/>
                  <a:pt x="614807" y="914400"/>
                </a:cubicBezTo>
                <a:cubicBezTo>
                  <a:pt x="626617" y="902589"/>
                  <a:pt x="646303" y="903859"/>
                  <a:pt x="662178" y="898652"/>
                </a:cubicBezTo>
                <a:cubicBezTo>
                  <a:pt x="667385" y="882903"/>
                  <a:pt x="666115" y="863091"/>
                  <a:pt x="677926" y="851280"/>
                </a:cubicBezTo>
                <a:cubicBezTo>
                  <a:pt x="689610" y="839596"/>
                  <a:pt x="716026" y="849376"/>
                  <a:pt x="725170" y="835533"/>
                </a:cubicBezTo>
                <a:cubicBezTo>
                  <a:pt x="740029" y="813307"/>
                  <a:pt x="728979" y="780669"/>
                  <a:pt x="740917" y="756792"/>
                </a:cubicBezTo>
                <a:cubicBezTo>
                  <a:pt x="750951" y="736854"/>
                  <a:pt x="771016" y="723519"/>
                  <a:pt x="788289" y="709422"/>
                </a:cubicBezTo>
                <a:cubicBezTo>
                  <a:pt x="828929" y="676148"/>
                  <a:pt x="872363" y="646429"/>
                  <a:pt x="914400" y="614807"/>
                </a:cubicBezTo>
                <a:cubicBezTo>
                  <a:pt x="928623" y="604139"/>
                  <a:pt x="1001648" y="547497"/>
                  <a:pt x="1024763" y="536067"/>
                </a:cubicBezTo>
                <a:cubicBezTo>
                  <a:pt x="1062482" y="517144"/>
                  <a:pt x="1109979" y="502411"/>
                  <a:pt x="1150873" y="488695"/>
                </a:cubicBezTo>
                <a:cubicBezTo>
                  <a:pt x="1156080" y="472948"/>
                  <a:pt x="1159255" y="456310"/>
                  <a:pt x="1166622" y="441451"/>
                </a:cubicBezTo>
                <a:cubicBezTo>
                  <a:pt x="1175130" y="424433"/>
                  <a:pt x="1191514" y="411860"/>
                  <a:pt x="1198117" y="394080"/>
                </a:cubicBezTo>
                <a:cubicBezTo>
                  <a:pt x="1207516" y="369061"/>
                  <a:pt x="1201928" y="339217"/>
                  <a:pt x="1213866" y="315341"/>
                </a:cubicBezTo>
                <a:cubicBezTo>
                  <a:pt x="1223898" y="295401"/>
                  <a:pt x="1232280" y="307467"/>
                  <a:pt x="1276985" y="299592"/>
                </a:cubicBezTo>
              </a:path>
            </a:pathLst>
          </a:custGeom>
          <a:solidFill>
            <a:srgbClr val="00B05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3548379" y="2422525"/>
            <a:ext cx="4710810" cy="4017136"/>
          </a:xfrm>
          <a:custGeom>
            <a:avLst/>
            <a:gdLst>
              <a:gd name="connsiteX0" fmla="*/ 1283335 w 4710810"/>
              <a:gd name="connsiteY0" fmla="*/ 305942 h 4017136"/>
              <a:gd name="connsiteX1" fmla="*/ 1488313 w 4710810"/>
              <a:gd name="connsiteY1" fmla="*/ 274320 h 4017136"/>
              <a:gd name="connsiteX2" fmla="*/ 2055876 w 4710810"/>
              <a:gd name="connsiteY2" fmla="*/ 211327 h 4017136"/>
              <a:gd name="connsiteX3" fmla="*/ 2229230 w 4710810"/>
              <a:gd name="connsiteY3" fmla="*/ 163957 h 4017136"/>
              <a:gd name="connsiteX4" fmla="*/ 2402713 w 4710810"/>
              <a:gd name="connsiteY4" fmla="*/ 85217 h 4017136"/>
              <a:gd name="connsiteX5" fmla="*/ 2497328 w 4710810"/>
              <a:gd name="connsiteY5" fmla="*/ 22098 h 4017136"/>
              <a:gd name="connsiteX6" fmla="*/ 2576067 w 4710810"/>
              <a:gd name="connsiteY6" fmla="*/ 37845 h 4017136"/>
              <a:gd name="connsiteX7" fmla="*/ 2654935 w 4710810"/>
              <a:gd name="connsiteY7" fmla="*/ 6350 h 4017136"/>
              <a:gd name="connsiteX8" fmla="*/ 2781046 w 4710810"/>
              <a:gd name="connsiteY8" fmla="*/ 37845 h 4017136"/>
              <a:gd name="connsiteX9" fmla="*/ 2828416 w 4710810"/>
              <a:gd name="connsiteY9" fmla="*/ 69469 h 4017136"/>
              <a:gd name="connsiteX10" fmla="*/ 2954527 w 4710810"/>
              <a:gd name="connsiteY10" fmla="*/ 100964 h 4017136"/>
              <a:gd name="connsiteX11" fmla="*/ 3001772 w 4710810"/>
              <a:gd name="connsiteY11" fmla="*/ 116713 h 4017136"/>
              <a:gd name="connsiteX12" fmla="*/ 3064890 w 4710810"/>
              <a:gd name="connsiteY12" fmla="*/ 179832 h 4017136"/>
              <a:gd name="connsiteX13" fmla="*/ 3080638 w 4710810"/>
              <a:gd name="connsiteY13" fmla="*/ 227076 h 4017136"/>
              <a:gd name="connsiteX14" fmla="*/ 3159378 w 4710810"/>
              <a:gd name="connsiteY14" fmla="*/ 242823 h 4017136"/>
              <a:gd name="connsiteX15" fmla="*/ 3206750 w 4710810"/>
              <a:gd name="connsiteY15" fmla="*/ 258572 h 4017136"/>
              <a:gd name="connsiteX16" fmla="*/ 3332861 w 4710810"/>
              <a:gd name="connsiteY16" fmla="*/ 337439 h 4017136"/>
              <a:gd name="connsiteX17" fmla="*/ 3348609 w 4710810"/>
              <a:gd name="connsiteY17" fmla="*/ 384682 h 4017136"/>
              <a:gd name="connsiteX18" fmla="*/ 3443224 w 4710810"/>
              <a:gd name="connsiteY18" fmla="*/ 416305 h 4017136"/>
              <a:gd name="connsiteX19" fmla="*/ 3506215 w 4710810"/>
              <a:gd name="connsiteY19" fmla="*/ 542417 h 4017136"/>
              <a:gd name="connsiteX20" fmla="*/ 3553587 w 4710810"/>
              <a:gd name="connsiteY20" fmla="*/ 558164 h 4017136"/>
              <a:gd name="connsiteX21" fmla="*/ 3600830 w 4710810"/>
              <a:gd name="connsiteY21" fmla="*/ 605408 h 4017136"/>
              <a:gd name="connsiteX22" fmla="*/ 3663950 w 4710810"/>
              <a:gd name="connsiteY22" fmla="*/ 778891 h 4017136"/>
              <a:gd name="connsiteX23" fmla="*/ 3726941 w 4710810"/>
              <a:gd name="connsiteY23" fmla="*/ 873505 h 4017136"/>
              <a:gd name="connsiteX24" fmla="*/ 3837304 w 4710810"/>
              <a:gd name="connsiteY24" fmla="*/ 1157223 h 4017136"/>
              <a:gd name="connsiteX25" fmla="*/ 3931920 w 4710810"/>
              <a:gd name="connsiteY25" fmla="*/ 1188720 h 4017136"/>
              <a:gd name="connsiteX26" fmla="*/ 4073778 w 4710810"/>
              <a:gd name="connsiteY26" fmla="*/ 1314830 h 4017136"/>
              <a:gd name="connsiteX27" fmla="*/ 4121150 w 4710810"/>
              <a:gd name="connsiteY27" fmla="*/ 1346453 h 4017136"/>
              <a:gd name="connsiteX28" fmla="*/ 4200016 w 4710810"/>
              <a:gd name="connsiteY28" fmla="*/ 1456816 h 4017136"/>
              <a:gd name="connsiteX29" fmla="*/ 4263009 w 4710810"/>
              <a:gd name="connsiteY29" fmla="*/ 1567179 h 4017136"/>
              <a:gd name="connsiteX30" fmla="*/ 4310252 w 4710810"/>
              <a:gd name="connsiteY30" fmla="*/ 1582928 h 4017136"/>
              <a:gd name="connsiteX31" fmla="*/ 4373372 w 4710810"/>
              <a:gd name="connsiteY31" fmla="*/ 1709039 h 4017136"/>
              <a:gd name="connsiteX32" fmla="*/ 4436490 w 4710810"/>
              <a:gd name="connsiteY32" fmla="*/ 1787905 h 4017136"/>
              <a:gd name="connsiteX33" fmla="*/ 4499483 w 4710810"/>
              <a:gd name="connsiteY33" fmla="*/ 1882394 h 4017136"/>
              <a:gd name="connsiteX34" fmla="*/ 4530978 w 4710810"/>
              <a:gd name="connsiteY34" fmla="*/ 1977009 h 4017136"/>
              <a:gd name="connsiteX35" fmla="*/ 4578350 w 4710810"/>
              <a:gd name="connsiteY35" fmla="*/ 2055876 h 4017136"/>
              <a:gd name="connsiteX36" fmla="*/ 4594098 w 4710810"/>
              <a:gd name="connsiteY36" fmla="*/ 2103120 h 4017136"/>
              <a:gd name="connsiteX37" fmla="*/ 4625594 w 4710810"/>
              <a:gd name="connsiteY37" fmla="*/ 2166239 h 4017136"/>
              <a:gd name="connsiteX38" fmla="*/ 4641341 w 4710810"/>
              <a:gd name="connsiteY38" fmla="*/ 2245105 h 4017136"/>
              <a:gd name="connsiteX39" fmla="*/ 4672964 w 4710810"/>
              <a:gd name="connsiteY39" fmla="*/ 2355469 h 4017136"/>
              <a:gd name="connsiteX40" fmla="*/ 4704461 w 4710810"/>
              <a:gd name="connsiteY40" fmla="*/ 2560320 h 4017136"/>
              <a:gd name="connsiteX41" fmla="*/ 4672964 w 4710810"/>
              <a:gd name="connsiteY41" fmla="*/ 2970276 h 4017136"/>
              <a:gd name="connsiteX42" fmla="*/ 4625594 w 4710810"/>
              <a:gd name="connsiteY42" fmla="*/ 3080639 h 4017136"/>
              <a:gd name="connsiteX43" fmla="*/ 4594098 w 4710810"/>
              <a:gd name="connsiteY43" fmla="*/ 3222510 h 4017136"/>
              <a:gd name="connsiteX44" fmla="*/ 4578350 w 4710810"/>
              <a:gd name="connsiteY44" fmla="*/ 3632415 h 4017136"/>
              <a:gd name="connsiteX45" fmla="*/ 4530978 w 4710810"/>
              <a:gd name="connsiteY45" fmla="*/ 3679710 h 4017136"/>
              <a:gd name="connsiteX46" fmla="*/ 4483735 w 4710810"/>
              <a:gd name="connsiteY46" fmla="*/ 3742778 h 4017136"/>
              <a:gd name="connsiteX47" fmla="*/ 4389120 w 4710810"/>
              <a:gd name="connsiteY47" fmla="*/ 3790073 h 4017136"/>
              <a:gd name="connsiteX48" fmla="*/ 4341876 w 4710810"/>
              <a:gd name="connsiteY48" fmla="*/ 3837368 h 4017136"/>
              <a:gd name="connsiteX49" fmla="*/ 4326127 w 4710810"/>
              <a:gd name="connsiteY49" fmla="*/ 3884663 h 4017136"/>
              <a:gd name="connsiteX50" fmla="*/ 4278757 w 4710810"/>
              <a:gd name="connsiteY50" fmla="*/ 3900436 h 4017136"/>
              <a:gd name="connsiteX51" fmla="*/ 4263009 w 4710810"/>
              <a:gd name="connsiteY51" fmla="*/ 3947731 h 4017136"/>
              <a:gd name="connsiteX52" fmla="*/ 4184141 w 4710810"/>
              <a:gd name="connsiteY52" fmla="*/ 3963492 h 4017136"/>
              <a:gd name="connsiteX53" fmla="*/ 4089653 w 4710810"/>
              <a:gd name="connsiteY53" fmla="*/ 3979265 h 4017136"/>
              <a:gd name="connsiteX54" fmla="*/ 4010787 w 4710810"/>
              <a:gd name="connsiteY54" fmla="*/ 3995026 h 4017136"/>
              <a:gd name="connsiteX55" fmla="*/ 3884676 w 4710810"/>
              <a:gd name="connsiteY55" fmla="*/ 4010786 h 4017136"/>
              <a:gd name="connsiteX56" fmla="*/ 3112135 w 4710810"/>
              <a:gd name="connsiteY56" fmla="*/ 3947731 h 4017136"/>
              <a:gd name="connsiteX57" fmla="*/ 2938653 w 4710810"/>
              <a:gd name="connsiteY57" fmla="*/ 3900436 h 4017136"/>
              <a:gd name="connsiteX58" fmla="*/ 2765298 w 4710810"/>
              <a:gd name="connsiteY58" fmla="*/ 3868902 h 4017136"/>
              <a:gd name="connsiteX59" fmla="*/ 2229230 w 4710810"/>
              <a:gd name="connsiteY59" fmla="*/ 3837368 h 4017136"/>
              <a:gd name="connsiteX60" fmla="*/ 1992757 w 4710810"/>
              <a:gd name="connsiteY60" fmla="*/ 3805834 h 4017136"/>
              <a:gd name="connsiteX61" fmla="*/ 1835150 w 4710810"/>
              <a:gd name="connsiteY61" fmla="*/ 3679710 h 4017136"/>
              <a:gd name="connsiteX62" fmla="*/ 1724786 w 4710810"/>
              <a:gd name="connsiteY62" fmla="*/ 3632415 h 4017136"/>
              <a:gd name="connsiteX63" fmla="*/ 1551304 w 4710810"/>
              <a:gd name="connsiteY63" fmla="*/ 3553586 h 4017136"/>
              <a:gd name="connsiteX64" fmla="*/ 1504060 w 4710810"/>
              <a:gd name="connsiteY64" fmla="*/ 3490531 h 4017136"/>
              <a:gd name="connsiteX65" fmla="*/ 1456816 w 4710810"/>
              <a:gd name="connsiteY65" fmla="*/ 3474758 h 4017136"/>
              <a:gd name="connsiteX66" fmla="*/ 1440941 w 4710810"/>
              <a:gd name="connsiteY66" fmla="*/ 3427463 h 4017136"/>
              <a:gd name="connsiteX67" fmla="*/ 1314830 w 4710810"/>
              <a:gd name="connsiteY67" fmla="*/ 3364407 h 4017136"/>
              <a:gd name="connsiteX68" fmla="*/ 1251839 w 4710810"/>
              <a:gd name="connsiteY68" fmla="*/ 3269805 h 4017136"/>
              <a:gd name="connsiteX69" fmla="*/ 1236091 w 4710810"/>
              <a:gd name="connsiteY69" fmla="*/ 3222510 h 4017136"/>
              <a:gd name="connsiteX70" fmla="*/ 1188720 w 4710810"/>
              <a:gd name="connsiteY70" fmla="*/ 3143630 h 4017136"/>
              <a:gd name="connsiteX71" fmla="*/ 1172972 w 4710810"/>
              <a:gd name="connsiteY71" fmla="*/ 3096386 h 4017136"/>
              <a:gd name="connsiteX72" fmla="*/ 1094104 w 4710810"/>
              <a:gd name="connsiteY72" fmla="*/ 3049142 h 4017136"/>
              <a:gd name="connsiteX73" fmla="*/ 936498 w 4710810"/>
              <a:gd name="connsiteY73" fmla="*/ 2859913 h 4017136"/>
              <a:gd name="connsiteX74" fmla="*/ 857630 w 4710810"/>
              <a:gd name="connsiteY74" fmla="*/ 2686430 h 4017136"/>
              <a:gd name="connsiteX75" fmla="*/ 778891 w 4710810"/>
              <a:gd name="connsiteY75" fmla="*/ 2639186 h 4017136"/>
              <a:gd name="connsiteX76" fmla="*/ 684276 w 4710810"/>
              <a:gd name="connsiteY76" fmla="*/ 2607690 h 4017136"/>
              <a:gd name="connsiteX77" fmla="*/ 621157 w 4710810"/>
              <a:gd name="connsiteY77" fmla="*/ 2544571 h 4017136"/>
              <a:gd name="connsiteX78" fmla="*/ 432054 w 4710810"/>
              <a:gd name="connsiteY78" fmla="*/ 2449957 h 4017136"/>
              <a:gd name="connsiteX79" fmla="*/ 258572 w 4710810"/>
              <a:gd name="connsiteY79" fmla="*/ 2355469 h 4017136"/>
              <a:gd name="connsiteX80" fmla="*/ 179704 w 4710810"/>
              <a:gd name="connsiteY80" fmla="*/ 2308097 h 4017136"/>
              <a:gd name="connsiteX81" fmla="*/ 163957 w 4710810"/>
              <a:gd name="connsiteY81" fmla="*/ 2260853 h 4017136"/>
              <a:gd name="connsiteX82" fmla="*/ 6350 w 4710810"/>
              <a:gd name="connsiteY82" fmla="*/ 2118867 h 4017136"/>
              <a:gd name="connsiteX83" fmla="*/ 37846 w 4710810"/>
              <a:gd name="connsiteY83" fmla="*/ 2071623 h 4017136"/>
              <a:gd name="connsiteX84" fmla="*/ 53594 w 4710810"/>
              <a:gd name="connsiteY84" fmla="*/ 2024379 h 4017136"/>
              <a:gd name="connsiteX85" fmla="*/ 100965 w 4710810"/>
              <a:gd name="connsiteY85" fmla="*/ 2008632 h 4017136"/>
              <a:gd name="connsiteX86" fmla="*/ 148209 w 4710810"/>
              <a:gd name="connsiteY86" fmla="*/ 1882394 h 4017136"/>
              <a:gd name="connsiteX87" fmla="*/ 195453 w 4710810"/>
              <a:gd name="connsiteY87" fmla="*/ 1614423 h 4017136"/>
              <a:gd name="connsiteX88" fmla="*/ 242823 w 4710810"/>
              <a:gd name="connsiteY88" fmla="*/ 1472565 h 4017136"/>
              <a:gd name="connsiteX89" fmla="*/ 274320 w 4710810"/>
              <a:gd name="connsiteY89" fmla="*/ 1362202 h 4017136"/>
              <a:gd name="connsiteX90" fmla="*/ 321691 w 4710810"/>
              <a:gd name="connsiteY90" fmla="*/ 1377950 h 4017136"/>
              <a:gd name="connsiteX91" fmla="*/ 384683 w 4710810"/>
              <a:gd name="connsiteY91" fmla="*/ 1299083 h 4017136"/>
              <a:gd name="connsiteX92" fmla="*/ 416179 w 4710810"/>
              <a:gd name="connsiteY92" fmla="*/ 1236090 h 4017136"/>
              <a:gd name="connsiteX93" fmla="*/ 510794 w 4710810"/>
              <a:gd name="connsiteY93" fmla="*/ 1141476 h 4017136"/>
              <a:gd name="connsiteX94" fmla="*/ 542416 w 4710810"/>
              <a:gd name="connsiteY94" fmla="*/ 1078357 h 4017136"/>
              <a:gd name="connsiteX95" fmla="*/ 605409 w 4710810"/>
              <a:gd name="connsiteY95" fmla="*/ 967994 h 4017136"/>
              <a:gd name="connsiteX96" fmla="*/ 621157 w 4710810"/>
              <a:gd name="connsiteY96" fmla="*/ 920750 h 4017136"/>
              <a:gd name="connsiteX97" fmla="*/ 668528 w 4710810"/>
              <a:gd name="connsiteY97" fmla="*/ 905002 h 4017136"/>
              <a:gd name="connsiteX98" fmla="*/ 684276 w 4710810"/>
              <a:gd name="connsiteY98" fmla="*/ 857630 h 4017136"/>
              <a:gd name="connsiteX99" fmla="*/ 731520 w 4710810"/>
              <a:gd name="connsiteY99" fmla="*/ 841883 h 4017136"/>
              <a:gd name="connsiteX100" fmla="*/ 747267 w 4710810"/>
              <a:gd name="connsiteY100" fmla="*/ 763142 h 4017136"/>
              <a:gd name="connsiteX101" fmla="*/ 794639 w 4710810"/>
              <a:gd name="connsiteY101" fmla="*/ 715772 h 4017136"/>
              <a:gd name="connsiteX102" fmla="*/ 920750 w 4710810"/>
              <a:gd name="connsiteY102" fmla="*/ 621157 h 4017136"/>
              <a:gd name="connsiteX103" fmla="*/ 1031113 w 4710810"/>
              <a:gd name="connsiteY103" fmla="*/ 542417 h 4017136"/>
              <a:gd name="connsiteX104" fmla="*/ 1157223 w 4710810"/>
              <a:gd name="connsiteY104" fmla="*/ 495045 h 4017136"/>
              <a:gd name="connsiteX105" fmla="*/ 1172972 w 4710810"/>
              <a:gd name="connsiteY105" fmla="*/ 447801 h 4017136"/>
              <a:gd name="connsiteX106" fmla="*/ 1204467 w 4710810"/>
              <a:gd name="connsiteY106" fmla="*/ 400430 h 4017136"/>
              <a:gd name="connsiteX107" fmla="*/ 1220216 w 4710810"/>
              <a:gd name="connsiteY107" fmla="*/ 321691 h 4017136"/>
              <a:gd name="connsiteX108" fmla="*/ 1283335 w 4710810"/>
              <a:gd name="connsiteY108" fmla="*/ 305942 h 401713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  <a:cxn ang="47">
                <a:pos x="connsiteX47" y="connsiteY47"/>
              </a:cxn>
              <a:cxn ang="48">
                <a:pos x="connsiteX48" y="connsiteY48"/>
              </a:cxn>
              <a:cxn ang="49">
                <a:pos x="connsiteX49" y="connsiteY49"/>
              </a:cxn>
              <a:cxn ang="50">
                <a:pos x="connsiteX50" y="connsiteY50"/>
              </a:cxn>
              <a:cxn ang="51">
                <a:pos x="connsiteX51" y="connsiteY51"/>
              </a:cxn>
              <a:cxn ang="52">
                <a:pos x="connsiteX52" y="connsiteY52"/>
              </a:cxn>
              <a:cxn ang="53">
                <a:pos x="connsiteX53" y="connsiteY53"/>
              </a:cxn>
              <a:cxn ang="54">
                <a:pos x="connsiteX54" y="connsiteY54"/>
              </a:cxn>
              <a:cxn ang="55">
                <a:pos x="connsiteX55" y="connsiteY55"/>
              </a:cxn>
              <a:cxn ang="56">
                <a:pos x="connsiteX56" y="connsiteY56"/>
              </a:cxn>
              <a:cxn ang="57">
                <a:pos x="connsiteX57" y="connsiteY57"/>
              </a:cxn>
              <a:cxn ang="58">
                <a:pos x="connsiteX58" y="connsiteY58"/>
              </a:cxn>
              <a:cxn ang="59">
                <a:pos x="connsiteX59" y="connsiteY59"/>
              </a:cxn>
              <a:cxn ang="60">
                <a:pos x="connsiteX60" y="connsiteY60"/>
              </a:cxn>
              <a:cxn ang="61">
                <a:pos x="connsiteX61" y="connsiteY61"/>
              </a:cxn>
              <a:cxn ang="62">
                <a:pos x="connsiteX62" y="connsiteY62"/>
              </a:cxn>
              <a:cxn ang="63">
                <a:pos x="connsiteX63" y="connsiteY63"/>
              </a:cxn>
              <a:cxn ang="64">
                <a:pos x="connsiteX64" y="connsiteY64"/>
              </a:cxn>
              <a:cxn ang="65">
                <a:pos x="connsiteX65" y="connsiteY65"/>
              </a:cxn>
              <a:cxn ang="66">
                <a:pos x="connsiteX66" y="connsiteY66"/>
              </a:cxn>
              <a:cxn ang="67">
                <a:pos x="connsiteX67" y="connsiteY67"/>
              </a:cxn>
              <a:cxn ang="68">
                <a:pos x="connsiteX68" y="connsiteY68"/>
              </a:cxn>
              <a:cxn ang="69">
                <a:pos x="connsiteX69" y="connsiteY69"/>
              </a:cxn>
              <a:cxn ang="70">
                <a:pos x="connsiteX70" y="connsiteY70"/>
              </a:cxn>
              <a:cxn ang="71">
                <a:pos x="connsiteX71" y="connsiteY71"/>
              </a:cxn>
              <a:cxn ang="72">
                <a:pos x="connsiteX72" y="connsiteY72"/>
              </a:cxn>
              <a:cxn ang="73">
                <a:pos x="connsiteX73" y="connsiteY73"/>
              </a:cxn>
              <a:cxn ang="74">
                <a:pos x="connsiteX74" y="connsiteY74"/>
              </a:cxn>
              <a:cxn ang="75">
                <a:pos x="connsiteX75" y="connsiteY75"/>
              </a:cxn>
              <a:cxn ang="76">
                <a:pos x="connsiteX76" y="connsiteY76"/>
              </a:cxn>
              <a:cxn ang="77">
                <a:pos x="connsiteX77" y="connsiteY77"/>
              </a:cxn>
              <a:cxn ang="78">
                <a:pos x="connsiteX78" y="connsiteY78"/>
              </a:cxn>
              <a:cxn ang="79">
                <a:pos x="connsiteX79" y="connsiteY79"/>
              </a:cxn>
              <a:cxn ang="80">
                <a:pos x="connsiteX80" y="connsiteY80"/>
              </a:cxn>
              <a:cxn ang="81">
                <a:pos x="connsiteX81" y="connsiteY81"/>
              </a:cxn>
              <a:cxn ang="82">
                <a:pos x="connsiteX82" y="connsiteY82"/>
              </a:cxn>
              <a:cxn ang="83">
                <a:pos x="connsiteX83" y="connsiteY83"/>
              </a:cxn>
              <a:cxn ang="84">
                <a:pos x="connsiteX84" y="connsiteY84"/>
              </a:cxn>
              <a:cxn ang="85">
                <a:pos x="connsiteX85" y="connsiteY85"/>
              </a:cxn>
              <a:cxn ang="86">
                <a:pos x="connsiteX86" y="connsiteY86"/>
              </a:cxn>
              <a:cxn ang="87">
                <a:pos x="connsiteX87" y="connsiteY87"/>
              </a:cxn>
              <a:cxn ang="88">
                <a:pos x="connsiteX88" y="connsiteY88"/>
              </a:cxn>
              <a:cxn ang="89">
                <a:pos x="connsiteX89" y="connsiteY89"/>
              </a:cxn>
              <a:cxn ang="90">
                <a:pos x="connsiteX90" y="connsiteY90"/>
              </a:cxn>
              <a:cxn ang="91">
                <a:pos x="connsiteX91" y="connsiteY91"/>
              </a:cxn>
              <a:cxn ang="92">
                <a:pos x="connsiteX92" y="connsiteY92"/>
              </a:cxn>
              <a:cxn ang="93">
                <a:pos x="connsiteX93" y="connsiteY93"/>
              </a:cxn>
              <a:cxn ang="94">
                <a:pos x="connsiteX94" y="connsiteY94"/>
              </a:cxn>
              <a:cxn ang="95">
                <a:pos x="connsiteX95" y="connsiteY95"/>
              </a:cxn>
              <a:cxn ang="96">
                <a:pos x="connsiteX96" y="connsiteY96"/>
              </a:cxn>
              <a:cxn ang="97">
                <a:pos x="connsiteX97" y="connsiteY97"/>
              </a:cxn>
              <a:cxn ang="98">
                <a:pos x="connsiteX98" y="connsiteY98"/>
              </a:cxn>
              <a:cxn ang="99">
                <a:pos x="connsiteX99" y="connsiteY99"/>
              </a:cxn>
              <a:cxn ang="100">
                <a:pos x="connsiteX100" y="connsiteY100"/>
              </a:cxn>
              <a:cxn ang="101">
                <a:pos x="connsiteX101" y="connsiteY101"/>
              </a:cxn>
              <a:cxn ang="102">
                <a:pos x="connsiteX102" y="connsiteY102"/>
              </a:cxn>
              <a:cxn ang="103">
                <a:pos x="connsiteX103" y="connsiteY103"/>
              </a:cxn>
              <a:cxn ang="104">
                <a:pos x="connsiteX104" y="connsiteY104"/>
              </a:cxn>
              <a:cxn ang="105">
                <a:pos x="connsiteX105" y="connsiteY105"/>
              </a:cxn>
              <a:cxn ang="106">
                <a:pos x="connsiteX106" y="connsiteY106"/>
              </a:cxn>
              <a:cxn ang="107">
                <a:pos x="connsiteX107" y="connsiteY107"/>
              </a:cxn>
              <a:cxn ang="108">
                <a:pos x="connsiteX108" y="connsiteY108"/>
              </a:cxn>
            </a:cxnLst>
            <a:rect l="l" t="t" r="r" b="b"/>
            <a:pathLst>
              <a:path w="4710810" h="4017136">
                <a:moveTo>
                  <a:pt x="1283335" y="305942"/>
                </a:moveTo>
                <a:cubicBezTo>
                  <a:pt x="1328039" y="298069"/>
                  <a:pt x="1419605" y="281939"/>
                  <a:pt x="1488313" y="274320"/>
                </a:cubicBezTo>
                <a:cubicBezTo>
                  <a:pt x="1787905" y="241045"/>
                  <a:pt x="1806066" y="258826"/>
                  <a:pt x="2055876" y="211327"/>
                </a:cubicBezTo>
                <a:cubicBezTo>
                  <a:pt x="2100198" y="202819"/>
                  <a:pt x="2178430" y="183133"/>
                  <a:pt x="2229230" y="163957"/>
                </a:cubicBezTo>
                <a:cubicBezTo>
                  <a:pt x="2288921" y="141604"/>
                  <a:pt x="2347467" y="117475"/>
                  <a:pt x="2402713" y="85217"/>
                </a:cubicBezTo>
                <a:cubicBezTo>
                  <a:pt x="2435479" y="66039"/>
                  <a:pt x="2465704" y="43179"/>
                  <a:pt x="2497328" y="22098"/>
                </a:cubicBezTo>
                <a:cubicBezTo>
                  <a:pt x="2523616" y="27432"/>
                  <a:pt x="2549398" y="40513"/>
                  <a:pt x="2576067" y="37845"/>
                </a:cubicBezTo>
                <a:cubicBezTo>
                  <a:pt x="2604261" y="35051"/>
                  <a:pt x="2626614" y="6350"/>
                  <a:pt x="2654935" y="6350"/>
                </a:cubicBezTo>
                <a:cubicBezTo>
                  <a:pt x="2698241" y="6350"/>
                  <a:pt x="2739009" y="27432"/>
                  <a:pt x="2781046" y="37845"/>
                </a:cubicBezTo>
                <a:cubicBezTo>
                  <a:pt x="2796794" y="48386"/>
                  <a:pt x="2811398" y="60960"/>
                  <a:pt x="2828416" y="69469"/>
                </a:cubicBezTo>
                <a:cubicBezTo>
                  <a:pt x="2864358" y="87376"/>
                  <a:pt x="2918460" y="91948"/>
                  <a:pt x="2954527" y="100964"/>
                </a:cubicBezTo>
                <a:cubicBezTo>
                  <a:pt x="2970657" y="105029"/>
                  <a:pt x="2986024" y="111505"/>
                  <a:pt x="3001772" y="116713"/>
                </a:cubicBezTo>
                <a:cubicBezTo>
                  <a:pt x="3043809" y="242823"/>
                  <a:pt x="2980816" y="95630"/>
                  <a:pt x="3064890" y="179832"/>
                </a:cubicBezTo>
                <a:cubicBezTo>
                  <a:pt x="3076575" y="191516"/>
                  <a:pt x="3066796" y="217804"/>
                  <a:pt x="3080638" y="227076"/>
                </a:cubicBezTo>
                <a:cubicBezTo>
                  <a:pt x="3102863" y="241935"/>
                  <a:pt x="3133471" y="236347"/>
                  <a:pt x="3159378" y="242823"/>
                </a:cubicBezTo>
                <a:cubicBezTo>
                  <a:pt x="3175508" y="246888"/>
                  <a:pt x="3192145" y="250698"/>
                  <a:pt x="3206750" y="258572"/>
                </a:cubicBezTo>
                <a:cubicBezTo>
                  <a:pt x="3250311" y="282320"/>
                  <a:pt x="3332861" y="337439"/>
                  <a:pt x="3332861" y="337439"/>
                </a:cubicBezTo>
                <a:cubicBezTo>
                  <a:pt x="3338067" y="353186"/>
                  <a:pt x="3335147" y="375030"/>
                  <a:pt x="3348609" y="384682"/>
                </a:cubicBezTo>
                <a:cubicBezTo>
                  <a:pt x="3375660" y="403986"/>
                  <a:pt x="3443224" y="416305"/>
                  <a:pt x="3443224" y="416305"/>
                </a:cubicBezTo>
                <a:cubicBezTo>
                  <a:pt x="3458590" y="462279"/>
                  <a:pt x="3469004" y="505205"/>
                  <a:pt x="3506215" y="542417"/>
                </a:cubicBezTo>
                <a:cubicBezTo>
                  <a:pt x="3518026" y="554101"/>
                  <a:pt x="3537838" y="552830"/>
                  <a:pt x="3553587" y="558164"/>
                </a:cubicBezTo>
                <a:cubicBezTo>
                  <a:pt x="3569335" y="573913"/>
                  <a:pt x="3591813" y="585089"/>
                  <a:pt x="3600830" y="605408"/>
                </a:cubicBezTo>
                <a:cubicBezTo>
                  <a:pt x="3727323" y="889889"/>
                  <a:pt x="3498976" y="519557"/>
                  <a:pt x="3663950" y="778891"/>
                </a:cubicBezTo>
                <a:cubicBezTo>
                  <a:pt x="3684270" y="810895"/>
                  <a:pt x="3726941" y="873505"/>
                  <a:pt x="3726941" y="873505"/>
                </a:cubicBezTo>
                <a:cubicBezTo>
                  <a:pt x="3739769" y="950467"/>
                  <a:pt x="3760470" y="1131570"/>
                  <a:pt x="3837304" y="1157223"/>
                </a:cubicBezTo>
                <a:lnTo>
                  <a:pt x="3931920" y="1188720"/>
                </a:lnTo>
                <a:cubicBezTo>
                  <a:pt x="4002024" y="1282191"/>
                  <a:pt x="3957320" y="1237234"/>
                  <a:pt x="4073778" y="1314830"/>
                </a:cubicBezTo>
                <a:lnTo>
                  <a:pt x="4121150" y="1346453"/>
                </a:lnTo>
                <a:cubicBezTo>
                  <a:pt x="4154677" y="1447038"/>
                  <a:pt x="4110227" y="1337055"/>
                  <a:pt x="4200016" y="1456816"/>
                </a:cubicBezTo>
                <a:cubicBezTo>
                  <a:pt x="4217415" y="1480058"/>
                  <a:pt x="4236592" y="1545971"/>
                  <a:pt x="4263009" y="1567179"/>
                </a:cubicBezTo>
                <a:cubicBezTo>
                  <a:pt x="4275963" y="1577466"/>
                  <a:pt x="4294504" y="1577594"/>
                  <a:pt x="4310252" y="1582928"/>
                </a:cubicBezTo>
                <a:cubicBezTo>
                  <a:pt x="4344542" y="1788033"/>
                  <a:pt x="4290440" y="1605279"/>
                  <a:pt x="4373372" y="1709039"/>
                </a:cubicBezTo>
                <a:cubicBezTo>
                  <a:pt x="4460366" y="1817751"/>
                  <a:pt x="4300854" y="1697482"/>
                  <a:pt x="4436490" y="1787905"/>
                </a:cubicBezTo>
                <a:cubicBezTo>
                  <a:pt x="4457446" y="1819402"/>
                  <a:pt x="4487545" y="1846453"/>
                  <a:pt x="4499483" y="1882394"/>
                </a:cubicBezTo>
                <a:cubicBezTo>
                  <a:pt x="4510024" y="1914016"/>
                  <a:pt x="4513961" y="1948560"/>
                  <a:pt x="4530978" y="1977009"/>
                </a:cubicBezTo>
                <a:cubicBezTo>
                  <a:pt x="4546853" y="2003297"/>
                  <a:pt x="4564634" y="2028444"/>
                  <a:pt x="4578350" y="2055876"/>
                </a:cubicBezTo>
                <a:cubicBezTo>
                  <a:pt x="4585715" y="2070734"/>
                  <a:pt x="4587494" y="2087879"/>
                  <a:pt x="4594098" y="2103120"/>
                </a:cubicBezTo>
                <a:cubicBezTo>
                  <a:pt x="4603369" y="2124709"/>
                  <a:pt x="4615052" y="2145157"/>
                  <a:pt x="4625594" y="2166239"/>
                </a:cubicBezTo>
                <a:cubicBezTo>
                  <a:pt x="4630927" y="2192528"/>
                  <a:pt x="4634864" y="2219071"/>
                  <a:pt x="4641341" y="2245105"/>
                </a:cubicBezTo>
                <a:cubicBezTo>
                  <a:pt x="4650613" y="2282190"/>
                  <a:pt x="4666234" y="2317750"/>
                  <a:pt x="4672964" y="2355469"/>
                </a:cubicBezTo>
                <a:cubicBezTo>
                  <a:pt x="4718685" y="2614548"/>
                  <a:pt x="4663059" y="2436240"/>
                  <a:pt x="4704461" y="2560320"/>
                </a:cubicBezTo>
                <a:cubicBezTo>
                  <a:pt x="4693920" y="2696971"/>
                  <a:pt x="4693412" y="2834766"/>
                  <a:pt x="4672964" y="2970276"/>
                </a:cubicBezTo>
                <a:cubicBezTo>
                  <a:pt x="4666869" y="3009900"/>
                  <a:pt x="4637532" y="3042411"/>
                  <a:pt x="4625594" y="3080639"/>
                </a:cubicBezTo>
                <a:cubicBezTo>
                  <a:pt x="4611115" y="3126866"/>
                  <a:pt x="4604638" y="3175215"/>
                  <a:pt x="4594098" y="3222510"/>
                </a:cubicBezTo>
                <a:cubicBezTo>
                  <a:pt x="4606671" y="3386264"/>
                  <a:pt x="4628769" y="3470833"/>
                  <a:pt x="4578350" y="3632415"/>
                </a:cubicBezTo>
                <a:cubicBezTo>
                  <a:pt x="4571619" y="3653701"/>
                  <a:pt x="4545584" y="3662781"/>
                  <a:pt x="4530978" y="3679710"/>
                </a:cubicBezTo>
                <a:cubicBezTo>
                  <a:pt x="4513961" y="3699662"/>
                  <a:pt x="4502276" y="3724198"/>
                  <a:pt x="4483735" y="3742778"/>
                </a:cubicBezTo>
                <a:cubicBezTo>
                  <a:pt x="4453127" y="3773335"/>
                  <a:pt x="4427601" y="3777246"/>
                  <a:pt x="4389120" y="3790073"/>
                </a:cubicBezTo>
                <a:cubicBezTo>
                  <a:pt x="4373372" y="3805834"/>
                  <a:pt x="4354195" y="3818813"/>
                  <a:pt x="4341876" y="3837368"/>
                </a:cubicBezTo>
                <a:cubicBezTo>
                  <a:pt x="4332604" y="3851198"/>
                  <a:pt x="4337812" y="3872915"/>
                  <a:pt x="4326127" y="3884663"/>
                </a:cubicBezTo>
                <a:cubicBezTo>
                  <a:pt x="4314316" y="3896423"/>
                  <a:pt x="4294504" y="3895178"/>
                  <a:pt x="4278757" y="3900436"/>
                </a:cubicBezTo>
                <a:cubicBezTo>
                  <a:pt x="4273550" y="3916197"/>
                  <a:pt x="4276851" y="3938511"/>
                  <a:pt x="4263009" y="3947731"/>
                </a:cubicBezTo>
                <a:cubicBezTo>
                  <a:pt x="4240784" y="3962590"/>
                  <a:pt x="4210558" y="3958704"/>
                  <a:pt x="4184141" y="3963492"/>
                </a:cubicBezTo>
                <a:cubicBezTo>
                  <a:pt x="4152773" y="3969207"/>
                  <a:pt x="4121023" y="3973538"/>
                  <a:pt x="4089653" y="3979265"/>
                </a:cubicBezTo>
                <a:cubicBezTo>
                  <a:pt x="4063238" y="3984053"/>
                  <a:pt x="4037202" y="3990949"/>
                  <a:pt x="4010787" y="3995026"/>
                </a:cubicBezTo>
                <a:cubicBezTo>
                  <a:pt x="3968876" y="4001465"/>
                  <a:pt x="3926713" y="4005541"/>
                  <a:pt x="3884676" y="4010786"/>
                </a:cubicBezTo>
                <a:lnTo>
                  <a:pt x="3112135" y="3947731"/>
                </a:lnTo>
                <a:cubicBezTo>
                  <a:pt x="2849753" y="3913873"/>
                  <a:pt x="3073146" y="3929240"/>
                  <a:pt x="2938653" y="3900436"/>
                </a:cubicBezTo>
                <a:cubicBezTo>
                  <a:pt x="2881248" y="3888117"/>
                  <a:pt x="2823845" y="3874109"/>
                  <a:pt x="2765298" y="3868902"/>
                </a:cubicBezTo>
                <a:cubicBezTo>
                  <a:pt x="2586990" y="3853053"/>
                  <a:pt x="2407920" y="3847884"/>
                  <a:pt x="2229230" y="3837368"/>
                </a:cubicBezTo>
                <a:cubicBezTo>
                  <a:pt x="2150491" y="3826865"/>
                  <a:pt x="2068829" y="3828999"/>
                  <a:pt x="1992757" y="3805834"/>
                </a:cubicBezTo>
                <a:cubicBezTo>
                  <a:pt x="1621154" y="3692740"/>
                  <a:pt x="1981835" y="3777526"/>
                  <a:pt x="1835150" y="3679710"/>
                </a:cubicBezTo>
                <a:cubicBezTo>
                  <a:pt x="1801876" y="3657511"/>
                  <a:pt x="1760601" y="3650322"/>
                  <a:pt x="1724786" y="3632415"/>
                </a:cubicBezTo>
                <a:cubicBezTo>
                  <a:pt x="1553083" y="3546551"/>
                  <a:pt x="1744853" y="3618090"/>
                  <a:pt x="1551304" y="3553586"/>
                </a:cubicBezTo>
                <a:cubicBezTo>
                  <a:pt x="1535557" y="3532568"/>
                  <a:pt x="1524254" y="3507346"/>
                  <a:pt x="1504060" y="3490531"/>
                </a:cubicBezTo>
                <a:cubicBezTo>
                  <a:pt x="1491234" y="3479888"/>
                  <a:pt x="1468501" y="3486518"/>
                  <a:pt x="1456816" y="3474758"/>
                </a:cubicBezTo>
                <a:cubicBezTo>
                  <a:pt x="1445005" y="3463010"/>
                  <a:pt x="1452753" y="3439223"/>
                  <a:pt x="1440941" y="3427463"/>
                </a:cubicBezTo>
                <a:cubicBezTo>
                  <a:pt x="1403730" y="3390239"/>
                  <a:pt x="1360932" y="3379761"/>
                  <a:pt x="1314830" y="3364407"/>
                </a:cubicBezTo>
                <a:cubicBezTo>
                  <a:pt x="1293876" y="3332873"/>
                  <a:pt x="1263777" y="3305759"/>
                  <a:pt x="1251839" y="3269805"/>
                </a:cubicBezTo>
                <a:cubicBezTo>
                  <a:pt x="1246504" y="3254044"/>
                  <a:pt x="1243457" y="3237382"/>
                  <a:pt x="1236091" y="3222510"/>
                </a:cubicBezTo>
                <a:cubicBezTo>
                  <a:pt x="1222375" y="3195104"/>
                  <a:pt x="1202435" y="3171101"/>
                  <a:pt x="1188720" y="3143630"/>
                </a:cubicBezTo>
                <a:cubicBezTo>
                  <a:pt x="1181354" y="3128771"/>
                  <a:pt x="1184783" y="3108197"/>
                  <a:pt x="1172972" y="3096386"/>
                </a:cubicBezTo>
                <a:cubicBezTo>
                  <a:pt x="1151254" y="3074670"/>
                  <a:pt x="1120394" y="3064890"/>
                  <a:pt x="1094104" y="3049142"/>
                </a:cubicBezTo>
                <a:cubicBezTo>
                  <a:pt x="997458" y="2894457"/>
                  <a:pt x="1053973" y="2953892"/>
                  <a:pt x="936498" y="2859913"/>
                </a:cubicBezTo>
                <a:cubicBezTo>
                  <a:pt x="911225" y="2758821"/>
                  <a:pt x="929640" y="2740405"/>
                  <a:pt x="857630" y="2686430"/>
                </a:cubicBezTo>
                <a:cubicBezTo>
                  <a:pt x="833120" y="2668142"/>
                  <a:pt x="806704" y="2651886"/>
                  <a:pt x="778891" y="2639186"/>
                </a:cubicBezTo>
                <a:cubicBezTo>
                  <a:pt x="748538" y="2625471"/>
                  <a:pt x="684276" y="2607690"/>
                  <a:pt x="684276" y="2607690"/>
                </a:cubicBezTo>
                <a:cubicBezTo>
                  <a:pt x="652653" y="2513076"/>
                  <a:pt x="694816" y="2597150"/>
                  <a:pt x="621157" y="2544571"/>
                </a:cubicBezTo>
                <a:cubicBezTo>
                  <a:pt x="469773" y="2436495"/>
                  <a:pt x="671067" y="2509773"/>
                  <a:pt x="432054" y="2449957"/>
                </a:cubicBezTo>
                <a:cubicBezTo>
                  <a:pt x="354838" y="2334259"/>
                  <a:pt x="465835" y="2479802"/>
                  <a:pt x="258572" y="2355469"/>
                </a:cubicBezTo>
                <a:lnTo>
                  <a:pt x="179704" y="2308097"/>
                </a:lnTo>
                <a:cubicBezTo>
                  <a:pt x="174498" y="2292350"/>
                  <a:pt x="175767" y="2272538"/>
                  <a:pt x="163957" y="2260853"/>
                </a:cubicBezTo>
                <a:cubicBezTo>
                  <a:pt x="-47878" y="2048890"/>
                  <a:pt x="92455" y="2248153"/>
                  <a:pt x="6350" y="2118867"/>
                </a:cubicBezTo>
                <a:cubicBezTo>
                  <a:pt x="16891" y="2103120"/>
                  <a:pt x="29336" y="2088641"/>
                  <a:pt x="37846" y="2071623"/>
                </a:cubicBezTo>
                <a:cubicBezTo>
                  <a:pt x="45339" y="2056765"/>
                  <a:pt x="41910" y="2036064"/>
                  <a:pt x="53594" y="2024379"/>
                </a:cubicBezTo>
                <a:cubicBezTo>
                  <a:pt x="65404" y="2012569"/>
                  <a:pt x="85216" y="2013839"/>
                  <a:pt x="100965" y="2008632"/>
                </a:cubicBezTo>
                <a:cubicBezTo>
                  <a:pt x="67183" y="1873377"/>
                  <a:pt x="84709" y="2020189"/>
                  <a:pt x="148209" y="1882394"/>
                </a:cubicBezTo>
                <a:cubicBezTo>
                  <a:pt x="188214" y="1795907"/>
                  <a:pt x="174371" y="1704085"/>
                  <a:pt x="195453" y="1614423"/>
                </a:cubicBezTo>
                <a:cubicBezTo>
                  <a:pt x="206883" y="1565909"/>
                  <a:pt x="229108" y="1520444"/>
                  <a:pt x="242823" y="1472565"/>
                </a:cubicBezTo>
                <a:lnTo>
                  <a:pt x="274320" y="1362202"/>
                </a:lnTo>
                <a:cubicBezTo>
                  <a:pt x="290067" y="1367409"/>
                  <a:pt x="305308" y="1380744"/>
                  <a:pt x="321691" y="1377950"/>
                </a:cubicBezTo>
                <a:cubicBezTo>
                  <a:pt x="376301" y="1368805"/>
                  <a:pt x="368680" y="1336675"/>
                  <a:pt x="384683" y="1299083"/>
                </a:cubicBezTo>
                <a:cubicBezTo>
                  <a:pt x="393954" y="1277492"/>
                  <a:pt x="401573" y="1254378"/>
                  <a:pt x="416179" y="1236090"/>
                </a:cubicBezTo>
                <a:cubicBezTo>
                  <a:pt x="444119" y="1201292"/>
                  <a:pt x="510794" y="1141476"/>
                  <a:pt x="510794" y="1141476"/>
                </a:cubicBezTo>
                <a:cubicBezTo>
                  <a:pt x="521335" y="1120394"/>
                  <a:pt x="530733" y="1098803"/>
                  <a:pt x="542416" y="1078357"/>
                </a:cubicBezTo>
                <a:cubicBezTo>
                  <a:pt x="587629" y="999235"/>
                  <a:pt x="564641" y="1063371"/>
                  <a:pt x="605409" y="967994"/>
                </a:cubicBezTo>
                <a:cubicBezTo>
                  <a:pt x="612013" y="952753"/>
                  <a:pt x="609473" y="932560"/>
                  <a:pt x="621157" y="920750"/>
                </a:cubicBezTo>
                <a:cubicBezTo>
                  <a:pt x="632967" y="908939"/>
                  <a:pt x="652653" y="910209"/>
                  <a:pt x="668528" y="905002"/>
                </a:cubicBezTo>
                <a:cubicBezTo>
                  <a:pt x="673735" y="889253"/>
                  <a:pt x="672465" y="869441"/>
                  <a:pt x="684276" y="857630"/>
                </a:cubicBezTo>
                <a:cubicBezTo>
                  <a:pt x="695960" y="845946"/>
                  <a:pt x="722376" y="855726"/>
                  <a:pt x="731520" y="841883"/>
                </a:cubicBezTo>
                <a:cubicBezTo>
                  <a:pt x="746379" y="819657"/>
                  <a:pt x="735329" y="787019"/>
                  <a:pt x="747267" y="763142"/>
                </a:cubicBezTo>
                <a:cubicBezTo>
                  <a:pt x="757301" y="743204"/>
                  <a:pt x="777366" y="729869"/>
                  <a:pt x="794639" y="715772"/>
                </a:cubicBezTo>
                <a:cubicBezTo>
                  <a:pt x="835279" y="682498"/>
                  <a:pt x="878713" y="652779"/>
                  <a:pt x="920750" y="621157"/>
                </a:cubicBezTo>
                <a:cubicBezTo>
                  <a:pt x="934973" y="610489"/>
                  <a:pt x="1007998" y="553847"/>
                  <a:pt x="1031113" y="542417"/>
                </a:cubicBezTo>
                <a:cubicBezTo>
                  <a:pt x="1068832" y="523494"/>
                  <a:pt x="1116329" y="508761"/>
                  <a:pt x="1157223" y="495045"/>
                </a:cubicBezTo>
                <a:cubicBezTo>
                  <a:pt x="1162430" y="479298"/>
                  <a:pt x="1165605" y="462660"/>
                  <a:pt x="1172972" y="447801"/>
                </a:cubicBezTo>
                <a:cubicBezTo>
                  <a:pt x="1181480" y="430783"/>
                  <a:pt x="1197864" y="418210"/>
                  <a:pt x="1204467" y="400430"/>
                </a:cubicBezTo>
                <a:cubicBezTo>
                  <a:pt x="1213866" y="375411"/>
                  <a:pt x="1208278" y="345567"/>
                  <a:pt x="1220216" y="321691"/>
                </a:cubicBezTo>
                <a:cubicBezTo>
                  <a:pt x="1230248" y="301751"/>
                  <a:pt x="1238630" y="313817"/>
                  <a:pt x="1283335" y="305942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9B320E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4357751" y="3147186"/>
            <a:ext cx="3107473" cy="2522448"/>
          </a:xfrm>
          <a:custGeom>
            <a:avLst/>
            <a:gdLst>
              <a:gd name="connsiteX0" fmla="*/ 236473 w 3107473"/>
              <a:gd name="connsiteY0" fmla="*/ 457200 h 2522448"/>
              <a:gd name="connsiteX1" fmla="*/ 267970 w 3107473"/>
              <a:gd name="connsiteY1" fmla="*/ 409828 h 2522448"/>
              <a:gd name="connsiteX2" fmla="*/ 472947 w 3107473"/>
              <a:gd name="connsiteY2" fmla="*/ 267970 h 2522448"/>
              <a:gd name="connsiteX3" fmla="*/ 425577 w 3107473"/>
              <a:gd name="connsiteY3" fmla="*/ 283717 h 2522448"/>
              <a:gd name="connsiteX4" fmla="*/ 520191 w 3107473"/>
              <a:gd name="connsiteY4" fmla="*/ 189103 h 2522448"/>
              <a:gd name="connsiteX5" fmla="*/ 646302 w 3107473"/>
              <a:gd name="connsiteY5" fmla="*/ 141859 h 2522448"/>
              <a:gd name="connsiteX6" fmla="*/ 725170 w 3107473"/>
              <a:gd name="connsiteY6" fmla="*/ 110363 h 2522448"/>
              <a:gd name="connsiteX7" fmla="*/ 1403095 w 3107473"/>
              <a:gd name="connsiteY7" fmla="*/ 78739 h 2522448"/>
              <a:gd name="connsiteX8" fmla="*/ 1481835 w 3107473"/>
              <a:gd name="connsiteY8" fmla="*/ 47244 h 2522448"/>
              <a:gd name="connsiteX9" fmla="*/ 1560702 w 3107473"/>
              <a:gd name="connsiteY9" fmla="*/ 0 h 2522448"/>
              <a:gd name="connsiteX10" fmla="*/ 1781428 w 3107473"/>
              <a:gd name="connsiteY10" fmla="*/ 31495 h 2522448"/>
              <a:gd name="connsiteX11" fmla="*/ 1860295 w 3107473"/>
              <a:gd name="connsiteY11" fmla="*/ 62992 h 2522448"/>
              <a:gd name="connsiteX12" fmla="*/ 1876044 w 3107473"/>
              <a:gd name="connsiteY12" fmla="*/ 110363 h 2522448"/>
              <a:gd name="connsiteX13" fmla="*/ 1891791 w 3107473"/>
              <a:gd name="connsiteY13" fmla="*/ 189103 h 2522448"/>
              <a:gd name="connsiteX14" fmla="*/ 1954910 w 3107473"/>
              <a:gd name="connsiteY14" fmla="*/ 315341 h 2522448"/>
              <a:gd name="connsiteX15" fmla="*/ 2002154 w 3107473"/>
              <a:gd name="connsiteY15" fmla="*/ 441452 h 2522448"/>
              <a:gd name="connsiteX16" fmla="*/ 2017902 w 3107473"/>
              <a:gd name="connsiteY16" fmla="*/ 520191 h 2522448"/>
              <a:gd name="connsiteX17" fmla="*/ 2286000 w 3107473"/>
              <a:gd name="connsiteY17" fmla="*/ 599059 h 2522448"/>
              <a:gd name="connsiteX18" fmla="*/ 2506598 w 3107473"/>
              <a:gd name="connsiteY18" fmla="*/ 646303 h 2522448"/>
              <a:gd name="connsiteX19" fmla="*/ 2648584 w 3107473"/>
              <a:gd name="connsiteY19" fmla="*/ 693673 h 2522448"/>
              <a:gd name="connsiteX20" fmla="*/ 2837688 w 3107473"/>
              <a:gd name="connsiteY20" fmla="*/ 756666 h 2522448"/>
              <a:gd name="connsiteX21" fmla="*/ 2869310 w 3107473"/>
              <a:gd name="connsiteY21" fmla="*/ 819784 h 2522448"/>
              <a:gd name="connsiteX22" fmla="*/ 2932303 w 3107473"/>
              <a:gd name="connsiteY22" fmla="*/ 1009015 h 2522448"/>
              <a:gd name="connsiteX23" fmla="*/ 2963798 w 3107473"/>
              <a:gd name="connsiteY23" fmla="*/ 1072007 h 2522448"/>
              <a:gd name="connsiteX24" fmla="*/ 2995421 w 3107473"/>
              <a:gd name="connsiteY24" fmla="*/ 1276984 h 2522448"/>
              <a:gd name="connsiteX25" fmla="*/ 3026917 w 3107473"/>
              <a:gd name="connsiteY25" fmla="*/ 1403096 h 2522448"/>
              <a:gd name="connsiteX26" fmla="*/ 3058414 w 3107473"/>
              <a:gd name="connsiteY26" fmla="*/ 1734184 h 2522448"/>
              <a:gd name="connsiteX27" fmla="*/ 3090036 w 3107473"/>
              <a:gd name="connsiteY27" fmla="*/ 1844547 h 2522448"/>
              <a:gd name="connsiteX28" fmla="*/ 3105784 w 3107473"/>
              <a:gd name="connsiteY28" fmla="*/ 2238628 h 2522448"/>
              <a:gd name="connsiteX29" fmla="*/ 3058414 w 3107473"/>
              <a:gd name="connsiteY29" fmla="*/ 2396363 h 2522448"/>
              <a:gd name="connsiteX30" fmla="*/ 2900806 w 3107473"/>
              <a:gd name="connsiteY30" fmla="*/ 2412110 h 2522448"/>
              <a:gd name="connsiteX31" fmla="*/ 2806192 w 3107473"/>
              <a:gd name="connsiteY31" fmla="*/ 2427859 h 2522448"/>
              <a:gd name="connsiteX32" fmla="*/ 2711577 w 3107473"/>
              <a:gd name="connsiteY32" fmla="*/ 2459393 h 2522448"/>
              <a:gd name="connsiteX33" fmla="*/ 2664332 w 3107473"/>
              <a:gd name="connsiteY33" fmla="*/ 2427859 h 2522448"/>
              <a:gd name="connsiteX34" fmla="*/ 2538221 w 3107473"/>
              <a:gd name="connsiteY34" fmla="*/ 2459393 h 2522448"/>
              <a:gd name="connsiteX35" fmla="*/ 2490851 w 3107473"/>
              <a:gd name="connsiteY35" fmla="*/ 2490914 h 2522448"/>
              <a:gd name="connsiteX36" fmla="*/ 2333243 w 3107473"/>
              <a:gd name="connsiteY36" fmla="*/ 2522448 h 2522448"/>
              <a:gd name="connsiteX37" fmla="*/ 1765680 w 3107473"/>
              <a:gd name="connsiteY37" fmla="*/ 2475153 h 2522448"/>
              <a:gd name="connsiteX38" fmla="*/ 1702561 w 3107473"/>
              <a:gd name="connsiteY38" fmla="*/ 2427859 h 2522448"/>
              <a:gd name="connsiteX39" fmla="*/ 1623821 w 3107473"/>
              <a:gd name="connsiteY39" fmla="*/ 2396363 h 2522448"/>
              <a:gd name="connsiteX40" fmla="*/ 1497710 w 3107473"/>
              <a:gd name="connsiteY40" fmla="*/ 2301747 h 2522448"/>
              <a:gd name="connsiteX41" fmla="*/ 1450339 w 3107473"/>
              <a:gd name="connsiteY41" fmla="*/ 2317496 h 2522448"/>
              <a:gd name="connsiteX42" fmla="*/ 1339977 w 3107473"/>
              <a:gd name="connsiteY42" fmla="*/ 2238628 h 2522448"/>
              <a:gd name="connsiteX43" fmla="*/ 1213865 w 3107473"/>
              <a:gd name="connsiteY43" fmla="*/ 2112517 h 2522448"/>
              <a:gd name="connsiteX44" fmla="*/ 1103502 w 3107473"/>
              <a:gd name="connsiteY44" fmla="*/ 2065273 h 2522448"/>
              <a:gd name="connsiteX45" fmla="*/ 1024635 w 3107473"/>
              <a:gd name="connsiteY45" fmla="*/ 1986407 h 2522448"/>
              <a:gd name="connsiteX46" fmla="*/ 977391 w 3107473"/>
              <a:gd name="connsiteY46" fmla="*/ 1970659 h 2522448"/>
              <a:gd name="connsiteX47" fmla="*/ 961644 w 3107473"/>
              <a:gd name="connsiteY47" fmla="*/ 1923415 h 2522448"/>
              <a:gd name="connsiteX48" fmla="*/ 930147 w 3107473"/>
              <a:gd name="connsiteY48" fmla="*/ 1876044 h 2522448"/>
              <a:gd name="connsiteX49" fmla="*/ 914400 w 3107473"/>
              <a:gd name="connsiteY49" fmla="*/ 1828800 h 2522448"/>
              <a:gd name="connsiteX50" fmla="*/ 851280 w 3107473"/>
              <a:gd name="connsiteY50" fmla="*/ 1797177 h 2522448"/>
              <a:gd name="connsiteX51" fmla="*/ 804036 w 3107473"/>
              <a:gd name="connsiteY51" fmla="*/ 1765680 h 2522448"/>
              <a:gd name="connsiteX52" fmla="*/ 740917 w 3107473"/>
              <a:gd name="connsiteY52" fmla="*/ 1702689 h 2522448"/>
              <a:gd name="connsiteX53" fmla="*/ 662051 w 3107473"/>
              <a:gd name="connsiteY53" fmla="*/ 1671066 h 2522448"/>
              <a:gd name="connsiteX54" fmla="*/ 614807 w 3107473"/>
              <a:gd name="connsiteY54" fmla="*/ 1655317 h 2522448"/>
              <a:gd name="connsiteX55" fmla="*/ 535939 w 3107473"/>
              <a:gd name="connsiteY55" fmla="*/ 1623822 h 2522448"/>
              <a:gd name="connsiteX56" fmla="*/ 267970 w 3107473"/>
              <a:gd name="connsiteY56" fmla="*/ 1608073 h 2522448"/>
              <a:gd name="connsiteX57" fmla="*/ 252221 w 3107473"/>
              <a:gd name="connsiteY57" fmla="*/ 1560703 h 2522448"/>
              <a:gd name="connsiteX58" fmla="*/ 204851 w 3107473"/>
              <a:gd name="connsiteY58" fmla="*/ 1544954 h 2522448"/>
              <a:gd name="connsiteX59" fmla="*/ 189102 w 3107473"/>
              <a:gd name="connsiteY59" fmla="*/ 1497710 h 2522448"/>
              <a:gd name="connsiteX60" fmla="*/ 78739 w 3107473"/>
              <a:gd name="connsiteY60" fmla="*/ 1403096 h 2522448"/>
              <a:gd name="connsiteX61" fmla="*/ 0 w 3107473"/>
              <a:gd name="connsiteY61" fmla="*/ 1182370 h 2522448"/>
              <a:gd name="connsiteX62" fmla="*/ 15747 w 3107473"/>
              <a:gd name="connsiteY62" fmla="*/ 1056259 h 2522448"/>
              <a:gd name="connsiteX63" fmla="*/ 31495 w 3107473"/>
              <a:gd name="connsiteY63" fmla="*/ 898652 h 2522448"/>
              <a:gd name="connsiteX64" fmla="*/ 62991 w 3107473"/>
              <a:gd name="connsiteY64" fmla="*/ 851280 h 2522448"/>
              <a:gd name="connsiteX65" fmla="*/ 94488 w 3107473"/>
              <a:gd name="connsiteY65" fmla="*/ 725170 h 2522448"/>
              <a:gd name="connsiteX66" fmla="*/ 126110 w 3107473"/>
              <a:gd name="connsiteY66" fmla="*/ 662178 h 2522448"/>
              <a:gd name="connsiteX67" fmla="*/ 141858 w 3107473"/>
              <a:gd name="connsiteY67" fmla="*/ 583310 h 2522448"/>
              <a:gd name="connsiteX68" fmla="*/ 189102 w 3107473"/>
              <a:gd name="connsiteY68" fmla="*/ 551815 h 2522448"/>
              <a:gd name="connsiteX69" fmla="*/ 252221 w 3107473"/>
              <a:gd name="connsiteY69" fmla="*/ 488696 h 2522448"/>
              <a:gd name="connsiteX70" fmla="*/ 236473 w 3107473"/>
              <a:gd name="connsiteY70" fmla="*/ 457200 h 252244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  <a:cxn ang="47">
                <a:pos x="connsiteX47" y="connsiteY47"/>
              </a:cxn>
              <a:cxn ang="48">
                <a:pos x="connsiteX48" y="connsiteY48"/>
              </a:cxn>
              <a:cxn ang="49">
                <a:pos x="connsiteX49" y="connsiteY49"/>
              </a:cxn>
              <a:cxn ang="50">
                <a:pos x="connsiteX50" y="connsiteY50"/>
              </a:cxn>
              <a:cxn ang="51">
                <a:pos x="connsiteX51" y="connsiteY51"/>
              </a:cxn>
              <a:cxn ang="52">
                <a:pos x="connsiteX52" y="connsiteY52"/>
              </a:cxn>
              <a:cxn ang="53">
                <a:pos x="connsiteX53" y="connsiteY53"/>
              </a:cxn>
              <a:cxn ang="54">
                <a:pos x="connsiteX54" y="connsiteY54"/>
              </a:cxn>
              <a:cxn ang="55">
                <a:pos x="connsiteX55" y="connsiteY55"/>
              </a:cxn>
              <a:cxn ang="56">
                <a:pos x="connsiteX56" y="connsiteY56"/>
              </a:cxn>
              <a:cxn ang="57">
                <a:pos x="connsiteX57" y="connsiteY57"/>
              </a:cxn>
              <a:cxn ang="58">
                <a:pos x="connsiteX58" y="connsiteY58"/>
              </a:cxn>
              <a:cxn ang="59">
                <a:pos x="connsiteX59" y="connsiteY59"/>
              </a:cxn>
              <a:cxn ang="60">
                <a:pos x="connsiteX60" y="connsiteY60"/>
              </a:cxn>
              <a:cxn ang="61">
                <a:pos x="connsiteX61" y="connsiteY61"/>
              </a:cxn>
              <a:cxn ang="62">
                <a:pos x="connsiteX62" y="connsiteY62"/>
              </a:cxn>
              <a:cxn ang="63">
                <a:pos x="connsiteX63" y="connsiteY63"/>
              </a:cxn>
              <a:cxn ang="64">
                <a:pos x="connsiteX64" y="connsiteY64"/>
              </a:cxn>
              <a:cxn ang="65">
                <a:pos x="connsiteX65" y="connsiteY65"/>
              </a:cxn>
              <a:cxn ang="66">
                <a:pos x="connsiteX66" y="connsiteY66"/>
              </a:cxn>
              <a:cxn ang="67">
                <a:pos x="connsiteX67" y="connsiteY67"/>
              </a:cxn>
              <a:cxn ang="68">
                <a:pos x="connsiteX68" y="connsiteY68"/>
              </a:cxn>
              <a:cxn ang="69">
                <a:pos x="connsiteX69" y="connsiteY69"/>
              </a:cxn>
              <a:cxn ang="70">
                <a:pos x="connsiteX70" y="connsiteY70"/>
              </a:cxn>
            </a:cxnLst>
            <a:rect l="l" t="t" r="r" b="b"/>
            <a:pathLst>
              <a:path w="3107473" h="2522448">
                <a:moveTo>
                  <a:pt x="236473" y="457200"/>
                </a:moveTo>
                <a:cubicBezTo>
                  <a:pt x="246888" y="441452"/>
                  <a:pt x="252983" y="421513"/>
                  <a:pt x="267970" y="409828"/>
                </a:cubicBezTo>
                <a:cubicBezTo>
                  <a:pt x="350011" y="346075"/>
                  <a:pt x="407670" y="354965"/>
                  <a:pt x="472947" y="267970"/>
                </a:cubicBezTo>
                <a:cubicBezTo>
                  <a:pt x="482853" y="254634"/>
                  <a:pt x="441325" y="278510"/>
                  <a:pt x="425577" y="283717"/>
                </a:cubicBezTo>
                <a:cubicBezTo>
                  <a:pt x="457200" y="252222"/>
                  <a:pt x="478789" y="205740"/>
                  <a:pt x="520191" y="189103"/>
                </a:cubicBezTo>
                <a:cubicBezTo>
                  <a:pt x="824864" y="67310"/>
                  <a:pt x="448564" y="216027"/>
                  <a:pt x="646302" y="141859"/>
                </a:cubicBezTo>
                <a:cubicBezTo>
                  <a:pt x="672845" y="131953"/>
                  <a:pt x="696976" y="112648"/>
                  <a:pt x="725170" y="110363"/>
                </a:cubicBezTo>
                <a:cubicBezTo>
                  <a:pt x="950595" y="91567"/>
                  <a:pt x="1177035" y="89280"/>
                  <a:pt x="1403095" y="78739"/>
                </a:cubicBezTo>
                <a:cubicBezTo>
                  <a:pt x="1429384" y="68326"/>
                  <a:pt x="1456563" y="59944"/>
                  <a:pt x="1481835" y="47244"/>
                </a:cubicBezTo>
                <a:cubicBezTo>
                  <a:pt x="1509267" y="33527"/>
                  <a:pt x="1530095" y="1523"/>
                  <a:pt x="1560702" y="0"/>
                </a:cubicBezTo>
                <a:cubicBezTo>
                  <a:pt x="1634997" y="-3936"/>
                  <a:pt x="1707895" y="20955"/>
                  <a:pt x="1781428" y="31495"/>
                </a:cubicBezTo>
                <a:cubicBezTo>
                  <a:pt x="1807717" y="42036"/>
                  <a:pt x="1838578" y="44958"/>
                  <a:pt x="1860295" y="62992"/>
                </a:cubicBezTo>
                <a:cubicBezTo>
                  <a:pt x="1872995" y="73660"/>
                  <a:pt x="1871979" y="94233"/>
                  <a:pt x="1876044" y="110363"/>
                </a:cubicBezTo>
                <a:cubicBezTo>
                  <a:pt x="1882520" y="136271"/>
                  <a:pt x="1882139" y="164084"/>
                  <a:pt x="1891791" y="189103"/>
                </a:cubicBezTo>
                <a:cubicBezTo>
                  <a:pt x="1908683" y="233045"/>
                  <a:pt x="1954910" y="315341"/>
                  <a:pt x="1954910" y="315341"/>
                </a:cubicBezTo>
                <a:cubicBezTo>
                  <a:pt x="2007108" y="576707"/>
                  <a:pt x="1932558" y="255778"/>
                  <a:pt x="2002154" y="441452"/>
                </a:cubicBezTo>
                <a:cubicBezTo>
                  <a:pt x="2011552" y="466471"/>
                  <a:pt x="1994534" y="507238"/>
                  <a:pt x="2017902" y="520191"/>
                </a:cubicBezTo>
                <a:cubicBezTo>
                  <a:pt x="2099309" y="565403"/>
                  <a:pt x="2196845" y="572008"/>
                  <a:pt x="2286000" y="599059"/>
                </a:cubicBezTo>
                <a:cubicBezTo>
                  <a:pt x="2442464" y="646684"/>
                  <a:pt x="2319781" y="622934"/>
                  <a:pt x="2506598" y="646303"/>
                </a:cubicBezTo>
                <a:cubicBezTo>
                  <a:pt x="2634488" y="710310"/>
                  <a:pt x="2500121" y="649985"/>
                  <a:pt x="2648584" y="693673"/>
                </a:cubicBezTo>
                <a:cubicBezTo>
                  <a:pt x="2712339" y="712470"/>
                  <a:pt x="2837688" y="756666"/>
                  <a:pt x="2837688" y="756666"/>
                </a:cubicBezTo>
                <a:cubicBezTo>
                  <a:pt x="2848229" y="777747"/>
                  <a:pt x="2861055" y="797814"/>
                  <a:pt x="2869310" y="819784"/>
                </a:cubicBezTo>
                <a:cubicBezTo>
                  <a:pt x="2892552" y="882015"/>
                  <a:pt x="2902584" y="949452"/>
                  <a:pt x="2932303" y="1009015"/>
                </a:cubicBezTo>
                <a:lnTo>
                  <a:pt x="2963798" y="1072007"/>
                </a:lnTo>
                <a:cubicBezTo>
                  <a:pt x="2975991" y="1169416"/>
                  <a:pt x="2975736" y="1191641"/>
                  <a:pt x="2995421" y="1276984"/>
                </a:cubicBezTo>
                <a:cubicBezTo>
                  <a:pt x="3005073" y="1319148"/>
                  <a:pt x="3018917" y="1360551"/>
                  <a:pt x="3026917" y="1403096"/>
                </a:cubicBezTo>
                <a:cubicBezTo>
                  <a:pt x="3058541" y="1571625"/>
                  <a:pt x="3027553" y="1528445"/>
                  <a:pt x="3058414" y="1734184"/>
                </a:cubicBezTo>
                <a:cubicBezTo>
                  <a:pt x="3064129" y="1772030"/>
                  <a:pt x="3079495" y="1807717"/>
                  <a:pt x="3090036" y="1844547"/>
                </a:cubicBezTo>
                <a:cubicBezTo>
                  <a:pt x="3095243" y="1975866"/>
                  <a:pt x="3113278" y="2107438"/>
                  <a:pt x="3105784" y="2238628"/>
                </a:cubicBezTo>
                <a:cubicBezTo>
                  <a:pt x="3102609" y="2293492"/>
                  <a:pt x="3100323" y="2360929"/>
                  <a:pt x="3058414" y="2396363"/>
                </a:cubicBezTo>
                <a:cubicBezTo>
                  <a:pt x="3018155" y="2430398"/>
                  <a:pt x="2953257" y="2405507"/>
                  <a:pt x="2900806" y="2412110"/>
                </a:cubicBezTo>
                <a:cubicBezTo>
                  <a:pt x="2869056" y="2416047"/>
                  <a:pt x="2837688" y="2422652"/>
                  <a:pt x="2806192" y="2427859"/>
                </a:cubicBezTo>
                <a:cubicBezTo>
                  <a:pt x="2774695" y="2438400"/>
                  <a:pt x="2744851" y="2459393"/>
                  <a:pt x="2711577" y="2459393"/>
                </a:cubicBezTo>
                <a:cubicBezTo>
                  <a:pt x="2692654" y="2459393"/>
                  <a:pt x="2683129" y="2430145"/>
                  <a:pt x="2664332" y="2427859"/>
                </a:cubicBezTo>
                <a:cubicBezTo>
                  <a:pt x="2636646" y="2424429"/>
                  <a:pt x="2569082" y="2449093"/>
                  <a:pt x="2538221" y="2459393"/>
                </a:cubicBezTo>
                <a:cubicBezTo>
                  <a:pt x="2522473" y="2469896"/>
                  <a:pt x="2509011" y="2485351"/>
                  <a:pt x="2490851" y="2490914"/>
                </a:cubicBezTo>
                <a:cubicBezTo>
                  <a:pt x="2439669" y="2506675"/>
                  <a:pt x="2333243" y="2522448"/>
                  <a:pt x="2333243" y="2522448"/>
                </a:cubicBezTo>
                <a:cubicBezTo>
                  <a:pt x="2144014" y="2506688"/>
                  <a:pt x="1953386" y="2503309"/>
                  <a:pt x="1765680" y="2475153"/>
                </a:cubicBezTo>
                <a:cubicBezTo>
                  <a:pt x="1739645" y="2471254"/>
                  <a:pt x="1725548" y="2440559"/>
                  <a:pt x="1702561" y="2427859"/>
                </a:cubicBezTo>
                <a:cubicBezTo>
                  <a:pt x="1677923" y="2414142"/>
                  <a:pt x="1647825" y="2411222"/>
                  <a:pt x="1623821" y="2396363"/>
                </a:cubicBezTo>
                <a:cubicBezTo>
                  <a:pt x="1578990" y="2368803"/>
                  <a:pt x="1497710" y="2301747"/>
                  <a:pt x="1497710" y="2301747"/>
                </a:cubicBezTo>
                <a:cubicBezTo>
                  <a:pt x="1481835" y="2306954"/>
                  <a:pt x="1466850" y="2319528"/>
                  <a:pt x="1450339" y="2317496"/>
                </a:cubicBezTo>
                <a:cubicBezTo>
                  <a:pt x="1352169" y="2305177"/>
                  <a:pt x="1388364" y="2291969"/>
                  <a:pt x="1339977" y="2238628"/>
                </a:cubicBezTo>
                <a:cubicBezTo>
                  <a:pt x="1299971" y="2194686"/>
                  <a:pt x="1268476" y="2136013"/>
                  <a:pt x="1213865" y="2112517"/>
                </a:cubicBezTo>
                <a:lnTo>
                  <a:pt x="1103502" y="2065273"/>
                </a:lnTo>
                <a:cubicBezTo>
                  <a:pt x="1077214" y="2038984"/>
                  <a:pt x="1054480" y="2008759"/>
                  <a:pt x="1024635" y="1986407"/>
                </a:cubicBezTo>
                <a:cubicBezTo>
                  <a:pt x="1011427" y="1976501"/>
                  <a:pt x="989202" y="1982470"/>
                  <a:pt x="977391" y="1970659"/>
                </a:cubicBezTo>
                <a:cubicBezTo>
                  <a:pt x="965708" y="1958847"/>
                  <a:pt x="969009" y="1938273"/>
                  <a:pt x="961644" y="1923415"/>
                </a:cubicBezTo>
                <a:cubicBezTo>
                  <a:pt x="953134" y="1906397"/>
                  <a:pt x="940561" y="1891791"/>
                  <a:pt x="930147" y="1876044"/>
                </a:cubicBezTo>
                <a:cubicBezTo>
                  <a:pt x="924814" y="1860296"/>
                  <a:pt x="926083" y="1840484"/>
                  <a:pt x="914400" y="1828800"/>
                </a:cubicBezTo>
                <a:cubicBezTo>
                  <a:pt x="897763" y="1812163"/>
                  <a:pt x="871727" y="1808860"/>
                  <a:pt x="851280" y="1797177"/>
                </a:cubicBezTo>
                <a:cubicBezTo>
                  <a:pt x="834770" y="1787778"/>
                  <a:pt x="818388" y="1778000"/>
                  <a:pt x="804036" y="1765680"/>
                </a:cubicBezTo>
                <a:cubicBezTo>
                  <a:pt x="781430" y="1746377"/>
                  <a:pt x="765683" y="1719072"/>
                  <a:pt x="740917" y="1702689"/>
                </a:cubicBezTo>
                <a:cubicBezTo>
                  <a:pt x="717422" y="1686941"/>
                  <a:pt x="688594" y="1681098"/>
                  <a:pt x="662051" y="1671066"/>
                </a:cubicBezTo>
                <a:cubicBezTo>
                  <a:pt x="646557" y="1665223"/>
                  <a:pt x="630301" y="1661159"/>
                  <a:pt x="614807" y="1655317"/>
                </a:cubicBezTo>
                <a:cubicBezTo>
                  <a:pt x="588264" y="1645411"/>
                  <a:pt x="562228" y="1634363"/>
                  <a:pt x="535939" y="1623822"/>
                </a:cubicBezTo>
                <a:cubicBezTo>
                  <a:pt x="437769" y="1634744"/>
                  <a:pt x="361314" y="1659890"/>
                  <a:pt x="267970" y="1608073"/>
                </a:cubicBezTo>
                <a:cubicBezTo>
                  <a:pt x="253364" y="1599946"/>
                  <a:pt x="263905" y="1572514"/>
                  <a:pt x="252221" y="1560703"/>
                </a:cubicBezTo>
                <a:cubicBezTo>
                  <a:pt x="240410" y="1549019"/>
                  <a:pt x="220598" y="1550289"/>
                  <a:pt x="204851" y="1544954"/>
                </a:cubicBezTo>
                <a:cubicBezTo>
                  <a:pt x="199644" y="1529207"/>
                  <a:pt x="198754" y="1511172"/>
                  <a:pt x="189102" y="1497710"/>
                </a:cubicBezTo>
                <a:cubicBezTo>
                  <a:pt x="154304" y="1449070"/>
                  <a:pt x="124205" y="1433448"/>
                  <a:pt x="78739" y="1403096"/>
                </a:cubicBezTo>
                <a:cubicBezTo>
                  <a:pt x="22478" y="1234313"/>
                  <a:pt x="50038" y="1307465"/>
                  <a:pt x="0" y="1182370"/>
                </a:cubicBezTo>
                <a:cubicBezTo>
                  <a:pt x="5207" y="1140333"/>
                  <a:pt x="11048" y="1098422"/>
                  <a:pt x="15747" y="1056259"/>
                </a:cubicBezTo>
                <a:cubicBezTo>
                  <a:pt x="21589" y="1003808"/>
                  <a:pt x="19558" y="950086"/>
                  <a:pt x="31495" y="898652"/>
                </a:cubicBezTo>
                <a:cubicBezTo>
                  <a:pt x="35686" y="880109"/>
                  <a:pt x="52451" y="867028"/>
                  <a:pt x="62991" y="851280"/>
                </a:cubicBezTo>
                <a:cubicBezTo>
                  <a:pt x="72263" y="805053"/>
                  <a:pt x="76327" y="767588"/>
                  <a:pt x="94488" y="725170"/>
                </a:cubicBezTo>
                <a:cubicBezTo>
                  <a:pt x="103758" y="703579"/>
                  <a:pt x="115570" y="683133"/>
                  <a:pt x="126110" y="662178"/>
                </a:cubicBezTo>
                <a:cubicBezTo>
                  <a:pt x="131317" y="635889"/>
                  <a:pt x="128523" y="606552"/>
                  <a:pt x="141858" y="583310"/>
                </a:cubicBezTo>
                <a:cubicBezTo>
                  <a:pt x="151257" y="566801"/>
                  <a:pt x="174752" y="564134"/>
                  <a:pt x="189102" y="551815"/>
                </a:cubicBezTo>
                <a:cubicBezTo>
                  <a:pt x="211708" y="532384"/>
                  <a:pt x="231139" y="509778"/>
                  <a:pt x="252221" y="488696"/>
                </a:cubicBezTo>
                <a:lnTo>
                  <a:pt x="236473" y="457200"/>
                </a:lnTo>
              </a:path>
            </a:pathLst>
          </a:custGeom>
          <a:solidFill>
            <a:srgbClr val="FF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4351401" y="3140836"/>
            <a:ext cx="3120173" cy="2535148"/>
          </a:xfrm>
          <a:custGeom>
            <a:avLst/>
            <a:gdLst>
              <a:gd name="connsiteX0" fmla="*/ 242823 w 3120173"/>
              <a:gd name="connsiteY0" fmla="*/ 463550 h 2535148"/>
              <a:gd name="connsiteX1" fmla="*/ 274320 w 3120173"/>
              <a:gd name="connsiteY1" fmla="*/ 416178 h 2535148"/>
              <a:gd name="connsiteX2" fmla="*/ 479297 w 3120173"/>
              <a:gd name="connsiteY2" fmla="*/ 274320 h 2535148"/>
              <a:gd name="connsiteX3" fmla="*/ 431927 w 3120173"/>
              <a:gd name="connsiteY3" fmla="*/ 290067 h 2535148"/>
              <a:gd name="connsiteX4" fmla="*/ 526541 w 3120173"/>
              <a:gd name="connsiteY4" fmla="*/ 195453 h 2535148"/>
              <a:gd name="connsiteX5" fmla="*/ 652652 w 3120173"/>
              <a:gd name="connsiteY5" fmla="*/ 148209 h 2535148"/>
              <a:gd name="connsiteX6" fmla="*/ 731520 w 3120173"/>
              <a:gd name="connsiteY6" fmla="*/ 116713 h 2535148"/>
              <a:gd name="connsiteX7" fmla="*/ 1409445 w 3120173"/>
              <a:gd name="connsiteY7" fmla="*/ 85089 h 2535148"/>
              <a:gd name="connsiteX8" fmla="*/ 1488185 w 3120173"/>
              <a:gd name="connsiteY8" fmla="*/ 53594 h 2535148"/>
              <a:gd name="connsiteX9" fmla="*/ 1567052 w 3120173"/>
              <a:gd name="connsiteY9" fmla="*/ 6350 h 2535148"/>
              <a:gd name="connsiteX10" fmla="*/ 1787778 w 3120173"/>
              <a:gd name="connsiteY10" fmla="*/ 37845 h 2535148"/>
              <a:gd name="connsiteX11" fmla="*/ 1866645 w 3120173"/>
              <a:gd name="connsiteY11" fmla="*/ 69342 h 2535148"/>
              <a:gd name="connsiteX12" fmla="*/ 1882394 w 3120173"/>
              <a:gd name="connsiteY12" fmla="*/ 116713 h 2535148"/>
              <a:gd name="connsiteX13" fmla="*/ 1898141 w 3120173"/>
              <a:gd name="connsiteY13" fmla="*/ 195453 h 2535148"/>
              <a:gd name="connsiteX14" fmla="*/ 1961260 w 3120173"/>
              <a:gd name="connsiteY14" fmla="*/ 321691 h 2535148"/>
              <a:gd name="connsiteX15" fmla="*/ 2008504 w 3120173"/>
              <a:gd name="connsiteY15" fmla="*/ 447802 h 2535148"/>
              <a:gd name="connsiteX16" fmla="*/ 2024252 w 3120173"/>
              <a:gd name="connsiteY16" fmla="*/ 526541 h 2535148"/>
              <a:gd name="connsiteX17" fmla="*/ 2292350 w 3120173"/>
              <a:gd name="connsiteY17" fmla="*/ 605409 h 2535148"/>
              <a:gd name="connsiteX18" fmla="*/ 2512948 w 3120173"/>
              <a:gd name="connsiteY18" fmla="*/ 652653 h 2535148"/>
              <a:gd name="connsiteX19" fmla="*/ 2654934 w 3120173"/>
              <a:gd name="connsiteY19" fmla="*/ 700023 h 2535148"/>
              <a:gd name="connsiteX20" fmla="*/ 2844038 w 3120173"/>
              <a:gd name="connsiteY20" fmla="*/ 763016 h 2535148"/>
              <a:gd name="connsiteX21" fmla="*/ 2875660 w 3120173"/>
              <a:gd name="connsiteY21" fmla="*/ 826134 h 2535148"/>
              <a:gd name="connsiteX22" fmla="*/ 2938653 w 3120173"/>
              <a:gd name="connsiteY22" fmla="*/ 1015365 h 2535148"/>
              <a:gd name="connsiteX23" fmla="*/ 2970148 w 3120173"/>
              <a:gd name="connsiteY23" fmla="*/ 1078357 h 2535148"/>
              <a:gd name="connsiteX24" fmla="*/ 3001771 w 3120173"/>
              <a:gd name="connsiteY24" fmla="*/ 1283334 h 2535148"/>
              <a:gd name="connsiteX25" fmla="*/ 3033267 w 3120173"/>
              <a:gd name="connsiteY25" fmla="*/ 1409446 h 2535148"/>
              <a:gd name="connsiteX26" fmla="*/ 3064764 w 3120173"/>
              <a:gd name="connsiteY26" fmla="*/ 1740534 h 2535148"/>
              <a:gd name="connsiteX27" fmla="*/ 3096386 w 3120173"/>
              <a:gd name="connsiteY27" fmla="*/ 1850897 h 2535148"/>
              <a:gd name="connsiteX28" fmla="*/ 3112134 w 3120173"/>
              <a:gd name="connsiteY28" fmla="*/ 2244978 h 2535148"/>
              <a:gd name="connsiteX29" fmla="*/ 3064764 w 3120173"/>
              <a:gd name="connsiteY29" fmla="*/ 2402713 h 2535148"/>
              <a:gd name="connsiteX30" fmla="*/ 2907156 w 3120173"/>
              <a:gd name="connsiteY30" fmla="*/ 2418460 h 2535148"/>
              <a:gd name="connsiteX31" fmla="*/ 2812542 w 3120173"/>
              <a:gd name="connsiteY31" fmla="*/ 2434209 h 2535148"/>
              <a:gd name="connsiteX32" fmla="*/ 2717927 w 3120173"/>
              <a:gd name="connsiteY32" fmla="*/ 2465743 h 2535148"/>
              <a:gd name="connsiteX33" fmla="*/ 2670682 w 3120173"/>
              <a:gd name="connsiteY33" fmla="*/ 2434209 h 2535148"/>
              <a:gd name="connsiteX34" fmla="*/ 2544571 w 3120173"/>
              <a:gd name="connsiteY34" fmla="*/ 2465743 h 2535148"/>
              <a:gd name="connsiteX35" fmla="*/ 2497201 w 3120173"/>
              <a:gd name="connsiteY35" fmla="*/ 2497264 h 2535148"/>
              <a:gd name="connsiteX36" fmla="*/ 2339593 w 3120173"/>
              <a:gd name="connsiteY36" fmla="*/ 2528798 h 2535148"/>
              <a:gd name="connsiteX37" fmla="*/ 1772030 w 3120173"/>
              <a:gd name="connsiteY37" fmla="*/ 2481503 h 2535148"/>
              <a:gd name="connsiteX38" fmla="*/ 1708911 w 3120173"/>
              <a:gd name="connsiteY38" fmla="*/ 2434209 h 2535148"/>
              <a:gd name="connsiteX39" fmla="*/ 1630171 w 3120173"/>
              <a:gd name="connsiteY39" fmla="*/ 2402713 h 2535148"/>
              <a:gd name="connsiteX40" fmla="*/ 1504060 w 3120173"/>
              <a:gd name="connsiteY40" fmla="*/ 2308097 h 2535148"/>
              <a:gd name="connsiteX41" fmla="*/ 1456689 w 3120173"/>
              <a:gd name="connsiteY41" fmla="*/ 2323846 h 2535148"/>
              <a:gd name="connsiteX42" fmla="*/ 1346327 w 3120173"/>
              <a:gd name="connsiteY42" fmla="*/ 2244978 h 2535148"/>
              <a:gd name="connsiteX43" fmla="*/ 1220215 w 3120173"/>
              <a:gd name="connsiteY43" fmla="*/ 2118867 h 2535148"/>
              <a:gd name="connsiteX44" fmla="*/ 1109852 w 3120173"/>
              <a:gd name="connsiteY44" fmla="*/ 2071623 h 2535148"/>
              <a:gd name="connsiteX45" fmla="*/ 1030985 w 3120173"/>
              <a:gd name="connsiteY45" fmla="*/ 1992757 h 2535148"/>
              <a:gd name="connsiteX46" fmla="*/ 983741 w 3120173"/>
              <a:gd name="connsiteY46" fmla="*/ 1977009 h 2535148"/>
              <a:gd name="connsiteX47" fmla="*/ 967994 w 3120173"/>
              <a:gd name="connsiteY47" fmla="*/ 1929765 h 2535148"/>
              <a:gd name="connsiteX48" fmla="*/ 936497 w 3120173"/>
              <a:gd name="connsiteY48" fmla="*/ 1882394 h 2535148"/>
              <a:gd name="connsiteX49" fmla="*/ 920750 w 3120173"/>
              <a:gd name="connsiteY49" fmla="*/ 1835150 h 2535148"/>
              <a:gd name="connsiteX50" fmla="*/ 857630 w 3120173"/>
              <a:gd name="connsiteY50" fmla="*/ 1803527 h 2535148"/>
              <a:gd name="connsiteX51" fmla="*/ 810386 w 3120173"/>
              <a:gd name="connsiteY51" fmla="*/ 1772030 h 2535148"/>
              <a:gd name="connsiteX52" fmla="*/ 747267 w 3120173"/>
              <a:gd name="connsiteY52" fmla="*/ 1709039 h 2535148"/>
              <a:gd name="connsiteX53" fmla="*/ 668401 w 3120173"/>
              <a:gd name="connsiteY53" fmla="*/ 1677416 h 2535148"/>
              <a:gd name="connsiteX54" fmla="*/ 621157 w 3120173"/>
              <a:gd name="connsiteY54" fmla="*/ 1661667 h 2535148"/>
              <a:gd name="connsiteX55" fmla="*/ 542289 w 3120173"/>
              <a:gd name="connsiteY55" fmla="*/ 1630172 h 2535148"/>
              <a:gd name="connsiteX56" fmla="*/ 274320 w 3120173"/>
              <a:gd name="connsiteY56" fmla="*/ 1614423 h 2535148"/>
              <a:gd name="connsiteX57" fmla="*/ 258571 w 3120173"/>
              <a:gd name="connsiteY57" fmla="*/ 1567053 h 2535148"/>
              <a:gd name="connsiteX58" fmla="*/ 211201 w 3120173"/>
              <a:gd name="connsiteY58" fmla="*/ 1551304 h 2535148"/>
              <a:gd name="connsiteX59" fmla="*/ 195452 w 3120173"/>
              <a:gd name="connsiteY59" fmla="*/ 1504060 h 2535148"/>
              <a:gd name="connsiteX60" fmla="*/ 85089 w 3120173"/>
              <a:gd name="connsiteY60" fmla="*/ 1409446 h 2535148"/>
              <a:gd name="connsiteX61" fmla="*/ 6350 w 3120173"/>
              <a:gd name="connsiteY61" fmla="*/ 1188720 h 2535148"/>
              <a:gd name="connsiteX62" fmla="*/ 22097 w 3120173"/>
              <a:gd name="connsiteY62" fmla="*/ 1062609 h 2535148"/>
              <a:gd name="connsiteX63" fmla="*/ 37845 w 3120173"/>
              <a:gd name="connsiteY63" fmla="*/ 905002 h 2535148"/>
              <a:gd name="connsiteX64" fmla="*/ 69341 w 3120173"/>
              <a:gd name="connsiteY64" fmla="*/ 857630 h 2535148"/>
              <a:gd name="connsiteX65" fmla="*/ 100838 w 3120173"/>
              <a:gd name="connsiteY65" fmla="*/ 731520 h 2535148"/>
              <a:gd name="connsiteX66" fmla="*/ 132460 w 3120173"/>
              <a:gd name="connsiteY66" fmla="*/ 668528 h 2535148"/>
              <a:gd name="connsiteX67" fmla="*/ 148208 w 3120173"/>
              <a:gd name="connsiteY67" fmla="*/ 589660 h 2535148"/>
              <a:gd name="connsiteX68" fmla="*/ 195452 w 3120173"/>
              <a:gd name="connsiteY68" fmla="*/ 558165 h 2535148"/>
              <a:gd name="connsiteX69" fmla="*/ 258571 w 3120173"/>
              <a:gd name="connsiteY69" fmla="*/ 495046 h 2535148"/>
              <a:gd name="connsiteX70" fmla="*/ 242823 w 3120173"/>
              <a:gd name="connsiteY70" fmla="*/ 463550 h 253514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  <a:cxn ang="47">
                <a:pos x="connsiteX47" y="connsiteY47"/>
              </a:cxn>
              <a:cxn ang="48">
                <a:pos x="connsiteX48" y="connsiteY48"/>
              </a:cxn>
              <a:cxn ang="49">
                <a:pos x="connsiteX49" y="connsiteY49"/>
              </a:cxn>
              <a:cxn ang="50">
                <a:pos x="connsiteX50" y="connsiteY50"/>
              </a:cxn>
              <a:cxn ang="51">
                <a:pos x="connsiteX51" y="connsiteY51"/>
              </a:cxn>
              <a:cxn ang="52">
                <a:pos x="connsiteX52" y="connsiteY52"/>
              </a:cxn>
              <a:cxn ang="53">
                <a:pos x="connsiteX53" y="connsiteY53"/>
              </a:cxn>
              <a:cxn ang="54">
                <a:pos x="connsiteX54" y="connsiteY54"/>
              </a:cxn>
              <a:cxn ang="55">
                <a:pos x="connsiteX55" y="connsiteY55"/>
              </a:cxn>
              <a:cxn ang="56">
                <a:pos x="connsiteX56" y="connsiteY56"/>
              </a:cxn>
              <a:cxn ang="57">
                <a:pos x="connsiteX57" y="connsiteY57"/>
              </a:cxn>
              <a:cxn ang="58">
                <a:pos x="connsiteX58" y="connsiteY58"/>
              </a:cxn>
              <a:cxn ang="59">
                <a:pos x="connsiteX59" y="connsiteY59"/>
              </a:cxn>
              <a:cxn ang="60">
                <a:pos x="connsiteX60" y="connsiteY60"/>
              </a:cxn>
              <a:cxn ang="61">
                <a:pos x="connsiteX61" y="connsiteY61"/>
              </a:cxn>
              <a:cxn ang="62">
                <a:pos x="connsiteX62" y="connsiteY62"/>
              </a:cxn>
              <a:cxn ang="63">
                <a:pos x="connsiteX63" y="connsiteY63"/>
              </a:cxn>
              <a:cxn ang="64">
                <a:pos x="connsiteX64" y="connsiteY64"/>
              </a:cxn>
              <a:cxn ang="65">
                <a:pos x="connsiteX65" y="connsiteY65"/>
              </a:cxn>
              <a:cxn ang="66">
                <a:pos x="connsiteX66" y="connsiteY66"/>
              </a:cxn>
              <a:cxn ang="67">
                <a:pos x="connsiteX67" y="connsiteY67"/>
              </a:cxn>
              <a:cxn ang="68">
                <a:pos x="connsiteX68" y="connsiteY68"/>
              </a:cxn>
              <a:cxn ang="69">
                <a:pos x="connsiteX69" y="connsiteY69"/>
              </a:cxn>
              <a:cxn ang="70">
                <a:pos x="connsiteX70" y="connsiteY70"/>
              </a:cxn>
            </a:cxnLst>
            <a:rect l="l" t="t" r="r" b="b"/>
            <a:pathLst>
              <a:path w="3120173" h="2535148">
                <a:moveTo>
                  <a:pt x="242823" y="463550"/>
                </a:moveTo>
                <a:cubicBezTo>
                  <a:pt x="253238" y="447802"/>
                  <a:pt x="259333" y="427863"/>
                  <a:pt x="274320" y="416178"/>
                </a:cubicBezTo>
                <a:cubicBezTo>
                  <a:pt x="356361" y="352425"/>
                  <a:pt x="414020" y="361315"/>
                  <a:pt x="479297" y="274320"/>
                </a:cubicBezTo>
                <a:cubicBezTo>
                  <a:pt x="489203" y="260984"/>
                  <a:pt x="447675" y="284860"/>
                  <a:pt x="431927" y="290067"/>
                </a:cubicBezTo>
                <a:cubicBezTo>
                  <a:pt x="463550" y="258572"/>
                  <a:pt x="485139" y="212090"/>
                  <a:pt x="526541" y="195453"/>
                </a:cubicBezTo>
                <a:cubicBezTo>
                  <a:pt x="831214" y="73660"/>
                  <a:pt x="454914" y="222377"/>
                  <a:pt x="652652" y="148209"/>
                </a:cubicBezTo>
                <a:cubicBezTo>
                  <a:pt x="679195" y="138303"/>
                  <a:pt x="703326" y="118998"/>
                  <a:pt x="731520" y="116713"/>
                </a:cubicBezTo>
                <a:cubicBezTo>
                  <a:pt x="956945" y="97917"/>
                  <a:pt x="1183385" y="95630"/>
                  <a:pt x="1409445" y="85089"/>
                </a:cubicBezTo>
                <a:cubicBezTo>
                  <a:pt x="1435734" y="74676"/>
                  <a:pt x="1462913" y="66294"/>
                  <a:pt x="1488185" y="53594"/>
                </a:cubicBezTo>
                <a:cubicBezTo>
                  <a:pt x="1515617" y="39877"/>
                  <a:pt x="1536445" y="7873"/>
                  <a:pt x="1567052" y="6350"/>
                </a:cubicBezTo>
                <a:cubicBezTo>
                  <a:pt x="1641347" y="2413"/>
                  <a:pt x="1714245" y="27305"/>
                  <a:pt x="1787778" y="37845"/>
                </a:cubicBezTo>
                <a:cubicBezTo>
                  <a:pt x="1814067" y="48386"/>
                  <a:pt x="1844928" y="51308"/>
                  <a:pt x="1866645" y="69342"/>
                </a:cubicBezTo>
                <a:cubicBezTo>
                  <a:pt x="1879345" y="80010"/>
                  <a:pt x="1878329" y="100583"/>
                  <a:pt x="1882394" y="116713"/>
                </a:cubicBezTo>
                <a:cubicBezTo>
                  <a:pt x="1888870" y="142621"/>
                  <a:pt x="1888489" y="170434"/>
                  <a:pt x="1898141" y="195453"/>
                </a:cubicBezTo>
                <a:cubicBezTo>
                  <a:pt x="1915033" y="239395"/>
                  <a:pt x="1961260" y="321691"/>
                  <a:pt x="1961260" y="321691"/>
                </a:cubicBezTo>
                <a:cubicBezTo>
                  <a:pt x="2013458" y="583057"/>
                  <a:pt x="1938908" y="262128"/>
                  <a:pt x="2008504" y="447802"/>
                </a:cubicBezTo>
                <a:cubicBezTo>
                  <a:pt x="2017902" y="472821"/>
                  <a:pt x="2000884" y="513588"/>
                  <a:pt x="2024252" y="526541"/>
                </a:cubicBezTo>
                <a:cubicBezTo>
                  <a:pt x="2105659" y="571753"/>
                  <a:pt x="2203195" y="578358"/>
                  <a:pt x="2292350" y="605409"/>
                </a:cubicBezTo>
                <a:cubicBezTo>
                  <a:pt x="2448814" y="653034"/>
                  <a:pt x="2326131" y="629284"/>
                  <a:pt x="2512948" y="652653"/>
                </a:cubicBezTo>
                <a:cubicBezTo>
                  <a:pt x="2640838" y="716660"/>
                  <a:pt x="2506471" y="656335"/>
                  <a:pt x="2654934" y="700023"/>
                </a:cubicBezTo>
                <a:cubicBezTo>
                  <a:pt x="2718689" y="718820"/>
                  <a:pt x="2844038" y="763016"/>
                  <a:pt x="2844038" y="763016"/>
                </a:cubicBezTo>
                <a:cubicBezTo>
                  <a:pt x="2854579" y="784097"/>
                  <a:pt x="2867405" y="804164"/>
                  <a:pt x="2875660" y="826134"/>
                </a:cubicBezTo>
                <a:cubicBezTo>
                  <a:pt x="2898902" y="888365"/>
                  <a:pt x="2908934" y="955802"/>
                  <a:pt x="2938653" y="1015365"/>
                </a:cubicBezTo>
                <a:lnTo>
                  <a:pt x="2970148" y="1078357"/>
                </a:lnTo>
                <a:cubicBezTo>
                  <a:pt x="2982341" y="1175766"/>
                  <a:pt x="2982086" y="1197991"/>
                  <a:pt x="3001771" y="1283334"/>
                </a:cubicBezTo>
                <a:cubicBezTo>
                  <a:pt x="3011423" y="1325498"/>
                  <a:pt x="3025267" y="1366901"/>
                  <a:pt x="3033267" y="1409446"/>
                </a:cubicBezTo>
                <a:cubicBezTo>
                  <a:pt x="3064891" y="1577975"/>
                  <a:pt x="3033903" y="1534795"/>
                  <a:pt x="3064764" y="1740534"/>
                </a:cubicBezTo>
                <a:cubicBezTo>
                  <a:pt x="3070479" y="1778380"/>
                  <a:pt x="3085845" y="1814067"/>
                  <a:pt x="3096386" y="1850897"/>
                </a:cubicBezTo>
                <a:cubicBezTo>
                  <a:pt x="3101593" y="1982216"/>
                  <a:pt x="3119628" y="2113788"/>
                  <a:pt x="3112134" y="2244978"/>
                </a:cubicBezTo>
                <a:cubicBezTo>
                  <a:pt x="3108959" y="2299842"/>
                  <a:pt x="3106673" y="2367279"/>
                  <a:pt x="3064764" y="2402713"/>
                </a:cubicBezTo>
                <a:cubicBezTo>
                  <a:pt x="3024505" y="2436748"/>
                  <a:pt x="2959607" y="2411857"/>
                  <a:pt x="2907156" y="2418460"/>
                </a:cubicBezTo>
                <a:cubicBezTo>
                  <a:pt x="2875406" y="2422397"/>
                  <a:pt x="2844038" y="2429002"/>
                  <a:pt x="2812542" y="2434209"/>
                </a:cubicBezTo>
                <a:cubicBezTo>
                  <a:pt x="2781045" y="2444750"/>
                  <a:pt x="2751201" y="2465743"/>
                  <a:pt x="2717927" y="2465743"/>
                </a:cubicBezTo>
                <a:cubicBezTo>
                  <a:pt x="2699004" y="2465743"/>
                  <a:pt x="2689479" y="2436495"/>
                  <a:pt x="2670682" y="2434209"/>
                </a:cubicBezTo>
                <a:cubicBezTo>
                  <a:pt x="2642996" y="2430779"/>
                  <a:pt x="2575432" y="2455443"/>
                  <a:pt x="2544571" y="2465743"/>
                </a:cubicBezTo>
                <a:cubicBezTo>
                  <a:pt x="2528823" y="2476246"/>
                  <a:pt x="2515361" y="2491701"/>
                  <a:pt x="2497201" y="2497264"/>
                </a:cubicBezTo>
                <a:cubicBezTo>
                  <a:pt x="2446019" y="2513025"/>
                  <a:pt x="2339593" y="2528798"/>
                  <a:pt x="2339593" y="2528798"/>
                </a:cubicBezTo>
                <a:cubicBezTo>
                  <a:pt x="2150364" y="2513038"/>
                  <a:pt x="1959736" y="2509659"/>
                  <a:pt x="1772030" y="2481503"/>
                </a:cubicBezTo>
                <a:cubicBezTo>
                  <a:pt x="1745995" y="2477604"/>
                  <a:pt x="1731898" y="2446909"/>
                  <a:pt x="1708911" y="2434209"/>
                </a:cubicBezTo>
                <a:cubicBezTo>
                  <a:pt x="1684273" y="2420492"/>
                  <a:pt x="1654175" y="2417572"/>
                  <a:pt x="1630171" y="2402713"/>
                </a:cubicBezTo>
                <a:cubicBezTo>
                  <a:pt x="1585340" y="2375153"/>
                  <a:pt x="1504060" y="2308097"/>
                  <a:pt x="1504060" y="2308097"/>
                </a:cubicBezTo>
                <a:cubicBezTo>
                  <a:pt x="1488185" y="2313304"/>
                  <a:pt x="1473200" y="2325878"/>
                  <a:pt x="1456689" y="2323846"/>
                </a:cubicBezTo>
                <a:cubicBezTo>
                  <a:pt x="1358519" y="2311527"/>
                  <a:pt x="1394714" y="2298319"/>
                  <a:pt x="1346327" y="2244978"/>
                </a:cubicBezTo>
                <a:cubicBezTo>
                  <a:pt x="1306321" y="2201036"/>
                  <a:pt x="1274826" y="2142363"/>
                  <a:pt x="1220215" y="2118867"/>
                </a:cubicBezTo>
                <a:lnTo>
                  <a:pt x="1109852" y="2071623"/>
                </a:lnTo>
                <a:cubicBezTo>
                  <a:pt x="1083564" y="2045334"/>
                  <a:pt x="1060830" y="2015109"/>
                  <a:pt x="1030985" y="1992757"/>
                </a:cubicBezTo>
                <a:cubicBezTo>
                  <a:pt x="1017777" y="1982851"/>
                  <a:pt x="995552" y="1988820"/>
                  <a:pt x="983741" y="1977009"/>
                </a:cubicBezTo>
                <a:cubicBezTo>
                  <a:pt x="972058" y="1965197"/>
                  <a:pt x="975359" y="1944623"/>
                  <a:pt x="967994" y="1929765"/>
                </a:cubicBezTo>
                <a:cubicBezTo>
                  <a:pt x="959484" y="1912747"/>
                  <a:pt x="946911" y="1898141"/>
                  <a:pt x="936497" y="1882394"/>
                </a:cubicBezTo>
                <a:cubicBezTo>
                  <a:pt x="931164" y="1866646"/>
                  <a:pt x="932433" y="1846834"/>
                  <a:pt x="920750" y="1835150"/>
                </a:cubicBezTo>
                <a:cubicBezTo>
                  <a:pt x="904113" y="1818513"/>
                  <a:pt x="878077" y="1815210"/>
                  <a:pt x="857630" y="1803527"/>
                </a:cubicBezTo>
                <a:cubicBezTo>
                  <a:pt x="841120" y="1794128"/>
                  <a:pt x="824738" y="1784350"/>
                  <a:pt x="810386" y="1772030"/>
                </a:cubicBezTo>
                <a:cubicBezTo>
                  <a:pt x="787780" y="1752727"/>
                  <a:pt x="772033" y="1725422"/>
                  <a:pt x="747267" y="1709039"/>
                </a:cubicBezTo>
                <a:cubicBezTo>
                  <a:pt x="723772" y="1693291"/>
                  <a:pt x="694944" y="1687448"/>
                  <a:pt x="668401" y="1677416"/>
                </a:cubicBezTo>
                <a:cubicBezTo>
                  <a:pt x="652907" y="1671573"/>
                  <a:pt x="636651" y="1667509"/>
                  <a:pt x="621157" y="1661667"/>
                </a:cubicBezTo>
                <a:cubicBezTo>
                  <a:pt x="594614" y="1651761"/>
                  <a:pt x="568578" y="1640713"/>
                  <a:pt x="542289" y="1630172"/>
                </a:cubicBezTo>
                <a:cubicBezTo>
                  <a:pt x="444119" y="1641094"/>
                  <a:pt x="367664" y="1666240"/>
                  <a:pt x="274320" y="1614423"/>
                </a:cubicBezTo>
                <a:cubicBezTo>
                  <a:pt x="259714" y="1606296"/>
                  <a:pt x="270255" y="1578864"/>
                  <a:pt x="258571" y="1567053"/>
                </a:cubicBezTo>
                <a:cubicBezTo>
                  <a:pt x="246760" y="1555369"/>
                  <a:pt x="226948" y="1556639"/>
                  <a:pt x="211201" y="1551304"/>
                </a:cubicBezTo>
                <a:cubicBezTo>
                  <a:pt x="205994" y="1535557"/>
                  <a:pt x="205104" y="1517522"/>
                  <a:pt x="195452" y="1504060"/>
                </a:cubicBezTo>
                <a:cubicBezTo>
                  <a:pt x="160654" y="1455420"/>
                  <a:pt x="130555" y="1439798"/>
                  <a:pt x="85089" y="1409446"/>
                </a:cubicBezTo>
                <a:cubicBezTo>
                  <a:pt x="28828" y="1240663"/>
                  <a:pt x="56388" y="1313815"/>
                  <a:pt x="6350" y="1188720"/>
                </a:cubicBezTo>
                <a:cubicBezTo>
                  <a:pt x="11557" y="1146683"/>
                  <a:pt x="17398" y="1104772"/>
                  <a:pt x="22097" y="1062609"/>
                </a:cubicBezTo>
                <a:cubicBezTo>
                  <a:pt x="27939" y="1010158"/>
                  <a:pt x="25908" y="956436"/>
                  <a:pt x="37845" y="905002"/>
                </a:cubicBezTo>
                <a:cubicBezTo>
                  <a:pt x="42036" y="886459"/>
                  <a:pt x="58801" y="873378"/>
                  <a:pt x="69341" y="857630"/>
                </a:cubicBezTo>
                <a:cubicBezTo>
                  <a:pt x="78613" y="811403"/>
                  <a:pt x="82677" y="773938"/>
                  <a:pt x="100838" y="731520"/>
                </a:cubicBezTo>
                <a:cubicBezTo>
                  <a:pt x="110108" y="709929"/>
                  <a:pt x="121920" y="689483"/>
                  <a:pt x="132460" y="668528"/>
                </a:cubicBezTo>
                <a:cubicBezTo>
                  <a:pt x="137667" y="642239"/>
                  <a:pt x="134873" y="612902"/>
                  <a:pt x="148208" y="589660"/>
                </a:cubicBezTo>
                <a:cubicBezTo>
                  <a:pt x="157607" y="573151"/>
                  <a:pt x="181102" y="570484"/>
                  <a:pt x="195452" y="558165"/>
                </a:cubicBezTo>
                <a:cubicBezTo>
                  <a:pt x="218058" y="538734"/>
                  <a:pt x="237489" y="516128"/>
                  <a:pt x="258571" y="495046"/>
                </a:cubicBezTo>
                <a:lnTo>
                  <a:pt x="242823" y="4635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9B320E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4648509" y="3431540"/>
            <a:ext cx="2571059" cy="1937974"/>
          </a:xfrm>
          <a:custGeom>
            <a:avLst/>
            <a:gdLst>
              <a:gd name="connsiteX0" fmla="*/ 300807 w 2571059"/>
              <a:gd name="connsiteY0" fmla="*/ 252221 h 1937974"/>
              <a:gd name="connsiteX1" fmla="*/ 379674 w 2571059"/>
              <a:gd name="connsiteY1" fmla="*/ 220725 h 1937974"/>
              <a:gd name="connsiteX2" fmla="*/ 411170 w 2571059"/>
              <a:gd name="connsiteY2" fmla="*/ 173481 h 1937974"/>
              <a:gd name="connsiteX3" fmla="*/ 489910 w 2571059"/>
              <a:gd name="connsiteY3" fmla="*/ 157733 h 1937974"/>
              <a:gd name="connsiteX4" fmla="*/ 537281 w 2571059"/>
              <a:gd name="connsiteY4" fmla="*/ 126110 h 1937974"/>
              <a:gd name="connsiteX5" fmla="*/ 631896 w 2571059"/>
              <a:gd name="connsiteY5" fmla="*/ 31622 h 1937974"/>
              <a:gd name="connsiteX6" fmla="*/ 726511 w 2571059"/>
              <a:gd name="connsiteY6" fmla="*/ 0 h 1937974"/>
              <a:gd name="connsiteX7" fmla="*/ 931362 w 2571059"/>
              <a:gd name="connsiteY7" fmla="*/ 15747 h 1937974"/>
              <a:gd name="connsiteX8" fmla="*/ 1057473 w 2571059"/>
              <a:gd name="connsiteY8" fmla="*/ 47370 h 1937974"/>
              <a:gd name="connsiteX9" fmla="*/ 1215207 w 2571059"/>
              <a:gd name="connsiteY9" fmla="*/ 110363 h 1937974"/>
              <a:gd name="connsiteX10" fmla="*/ 1262451 w 2571059"/>
              <a:gd name="connsiteY10" fmla="*/ 141985 h 1937974"/>
              <a:gd name="connsiteX11" fmla="*/ 1357066 w 2571059"/>
              <a:gd name="connsiteY11" fmla="*/ 173481 h 1937974"/>
              <a:gd name="connsiteX12" fmla="*/ 1420185 w 2571059"/>
              <a:gd name="connsiteY12" fmla="*/ 236473 h 1937974"/>
              <a:gd name="connsiteX13" fmla="*/ 1546296 w 2571059"/>
              <a:gd name="connsiteY13" fmla="*/ 394207 h 1937974"/>
              <a:gd name="connsiteX14" fmla="*/ 1577792 w 2571059"/>
              <a:gd name="connsiteY14" fmla="*/ 520319 h 1937974"/>
              <a:gd name="connsiteX15" fmla="*/ 1625036 w 2571059"/>
              <a:gd name="connsiteY15" fmla="*/ 551814 h 1937974"/>
              <a:gd name="connsiteX16" fmla="*/ 1987748 w 2571059"/>
              <a:gd name="connsiteY16" fmla="*/ 567563 h 1937974"/>
              <a:gd name="connsiteX17" fmla="*/ 2113859 w 2571059"/>
              <a:gd name="connsiteY17" fmla="*/ 583310 h 1937974"/>
              <a:gd name="connsiteX18" fmla="*/ 2208474 w 2571059"/>
              <a:gd name="connsiteY18" fmla="*/ 709421 h 1937974"/>
              <a:gd name="connsiteX19" fmla="*/ 2255718 w 2571059"/>
              <a:gd name="connsiteY19" fmla="*/ 788288 h 1937974"/>
              <a:gd name="connsiteX20" fmla="*/ 2302962 w 2571059"/>
              <a:gd name="connsiteY20" fmla="*/ 882903 h 1937974"/>
              <a:gd name="connsiteX21" fmla="*/ 2334585 w 2571059"/>
              <a:gd name="connsiteY21" fmla="*/ 1056385 h 1937974"/>
              <a:gd name="connsiteX22" fmla="*/ 2397577 w 2571059"/>
              <a:gd name="connsiteY22" fmla="*/ 1150873 h 1937974"/>
              <a:gd name="connsiteX23" fmla="*/ 2476444 w 2571059"/>
              <a:gd name="connsiteY23" fmla="*/ 1261236 h 1937974"/>
              <a:gd name="connsiteX24" fmla="*/ 2555311 w 2571059"/>
              <a:gd name="connsiteY24" fmla="*/ 1387347 h 1937974"/>
              <a:gd name="connsiteX25" fmla="*/ 2571059 w 2571059"/>
              <a:gd name="connsiteY25" fmla="*/ 1434719 h 1937974"/>
              <a:gd name="connsiteX26" fmla="*/ 2539436 w 2571059"/>
              <a:gd name="connsiteY26" fmla="*/ 1718436 h 1937974"/>
              <a:gd name="connsiteX27" fmla="*/ 2523688 w 2571059"/>
              <a:gd name="connsiteY27" fmla="*/ 1765807 h 1937974"/>
              <a:gd name="connsiteX28" fmla="*/ 2381829 w 2571059"/>
              <a:gd name="connsiteY28" fmla="*/ 1828800 h 1937974"/>
              <a:gd name="connsiteX29" fmla="*/ 2287214 w 2571059"/>
              <a:gd name="connsiteY29" fmla="*/ 1844547 h 1937974"/>
              <a:gd name="connsiteX30" fmla="*/ 2003497 w 2571059"/>
              <a:gd name="connsiteY30" fmla="*/ 1891919 h 1937974"/>
              <a:gd name="connsiteX31" fmla="*/ 1956125 w 2571059"/>
              <a:gd name="connsiteY31" fmla="*/ 1923414 h 1937974"/>
              <a:gd name="connsiteX32" fmla="*/ 1735399 w 2571059"/>
              <a:gd name="connsiteY32" fmla="*/ 1907666 h 1937974"/>
              <a:gd name="connsiteX33" fmla="*/ 1593540 w 2571059"/>
              <a:gd name="connsiteY33" fmla="*/ 1860422 h 1937974"/>
              <a:gd name="connsiteX34" fmla="*/ 1309822 w 2571059"/>
              <a:gd name="connsiteY34" fmla="*/ 1781555 h 1937974"/>
              <a:gd name="connsiteX35" fmla="*/ 1199459 w 2571059"/>
              <a:gd name="connsiteY35" fmla="*/ 1750059 h 1937974"/>
              <a:gd name="connsiteX36" fmla="*/ 1167836 w 2571059"/>
              <a:gd name="connsiteY36" fmla="*/ 1702688 h 1937974"/>
              <a:gd name="connsiteX37" fmla="*/ 1136340 w 2571059"/>
              <a:gd name="connsiteY37" fmla="*/ 1623821 h 1937974"/>
              <a:gd name="connsiteX38" fmla="*/ 1120592 w 2571059"/>
              <a:gd name="connsiteY38" fmla="*/ 1576577 h 1937974"/>
              <a:gd name="connsiteX39" fmla="*/ 1057473 w 2571059"/>
              <a:gd name="connsiteY39" fmla="*/ 1513585 h 1937974"/>
              <a:gd name="connsiteX40" fmla="*/ 1010229 w 2571059"/>
              <a:gd name="connsiteY40" fmla="*/ 1497710 h 1937974"/>
              <a:gd name="connsiteX41" fmla="*/ 947110 w 2571059"/>
              <a:gd name="connsiteY41" fmla="*/ 1434719 h 1937974"/>
              <a:gd name="connsiteX42" fmla="*/ 868370 w 2571059"/>
              <a:gd name="connsiteY42" fmla="*/ 1324355 h 1937974"/>
              <a:gd name="connsiteX43" fmla="*/ 852622 w 2571059"/>
              <a:gd name="connsiteY43" fmla="*/ 1276984 h 1937974"/>
              <a:gd name="connsiteX44" fmla="*/ 805251 w 2571059"/>
              <a:gd name="connsiteY44" fmla="*/ 1229740 h 1937974"/>
              <a:gd name="connsiteX45" fmla="*/ 679140 w 2571059"/>
              <a:gd name="connsiteY45" fmla="*/ 1135125 h 1937974"/>
              <a:gd name="connsiteX46" fmla="*/ 584525 w 2571059"/>
              <a:gd name="connsiteY46" fmla="*/ 1150873 h 1937974"/>
              <a:gd name="connsiteX47" fmla="*/ 505785 w 2571059"/>
              <a:gd name="connsiteY47" fmla="*/ 1166621 h 1937974"/>
              <a:gd name="connsiteX48" fmla="*/ 300807 w 2571059"/>
              <a:gd name="connsiteY48" fmla="*/ 1135125 h 1937974"/>
              <a:gd name="connsiteX49" fmla="*/ 253436 w 2571059"/>
              <a:gd name="connsiteY49" fmla="*/ 1119377 h 1937974"/>
              <a:gd name="connsiteX50" fmla="*/ 206192 w 2571059"/>
              <a:gd name="connsiteY50" fmla="*/ 1072133 h 1937974"/>
              <a:gd name="connsiteX51" fmla="*/ 158948 w 2571059"/>
              <a:gd name="connsiteY51" fmla="*/ 1040510 h 1937974"/>
              <a:gd name="connsiteX52" fmla="*/ 127325 w 2571059"/>
              <a:gd name="connsiteY52" fmla="*/ 961770 h 1937974"/>
              <a:gd name="connsiteX53" fmla="*/ 80081 w 2571059"/>
              <a:gd name="connsiteY53" fmla="*/ 930147 h 1937974"/>
              <a:gd name="connsiteX54" fmla="*/ 32710 w 2571059"/>
              <a:gd name="connsiteY54" fmla="*/ 882903 h 1937974"/>
              <a:gd name="connsiteX55" fmla="*/ 1214 w 2571059"/>
              <a:gd name="connsiteY55" fmla="*/ 788288 h 1937974"/>
              <a:gd name="connsiteX56" fmla="*/ 32710 w 2571059"/>
              <a:gd name="connsiteY56" fmla="*/ 346836 h 1937974"/>
              <a:gd name="connsiteX57" fmla="*/ 237688 w 2571059"/>
              <a:gd name="connsiteY57" fmla="*/ 315340 h 1937974"/>
              <a:gd name="connsiteX58" fmla="*/ 300807 w 2571059"/>
              <a:gd name="connsiteY58" fmla="*/ 252221 h 193797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  <a:cxn ang="47">
                <a:pos x="connsiteX47" y="connsiteY47"/>
              </a:cxn>
              <a:cxn ang="48">
                <a:pos x="connsiteX48" y="connsiteY48"/>
              </a:cxn>
              <a:cxn ang="49">
                <a:pos x="connsiteX49" y="connsiteY49"/>
              </a:cxn>
              <a:cxn ang="50">
                <a:pos x="connsiteX50" y="connsiteY50"/>
              </a:cxn>
              <a:cxn ang="51">
                <a:pos x="connsiteX51" y="connsiteY51"/>
              </a:cxn>
              <a:cxn ang="52">
                <a:pos x="connsiteX52" y="connsiteY52"/>
              </a:cxn>
              <a:cxn ang="53">
                <a:pos x="connsiteX53" y="connsiteY53"/>
              </a:cxn>
              <a:cxn ang="54">
                <a:pos x="connsiteX54" y="connsiteY54"/>
              </a:cxn>
              <a:cxn ang="55">
                <a:pos x="connsiteX55" y="connsiteY55"/>
              </a:cxn>
              <a:cxn ang="56">
                <a:pos x="connsiteX56" y="connsiteY56"/>
              </a:cxn>
              <a:cxn ang="57">
                <a:pos x="connsiteX57" y="connsiteY57"/>
              </a:cxn>
              <a:cxn ang="58">
                <a:pos x="connsiteX58" y="connsiteY58"/>
              </a:cxn>
            </a:cxnLst>
            <a:rect l="l" t="t" r="r" b="b"/>
            <a:pathLst>
              <a:path w="2571059" h="1937974">
                <a:moveTo>
                  <a:pt x="300807" y="252221"/>
                </a:moveTo>
                <a:cubicBezTo>
                  <a:pt x="324429" y="236473"/>
                  <a:pt x="356560" y="237235"/>
                  <a:pt x="379674" y="220725"/>
                </a:cubicBezTo>
                <a:cubicBezTo>
                  <a:pt x="395041" y="209676"/>
                  <a:pt x="394660" y="182879"/>
                  <a:pt x="411170" y="173481"/>
                </a:cubicBezTo>
                <a:cubicBezTo>
                  <a:pt x="434411" y="160146"/>
                  <a:pt x="463748" y="162940"/>
                  <a:pt x="489910" y="157733"/>
                </a:cubicBezTo>
                <a:cubicBezTo>
                  <a:pt x="505785" y="147192"/>
                  <a:pt x="523819" y="139572"/>
                  <a:pt x="537281" y="126110"/>
                </a:cubicBezTo>
                <a:cubicBezTo>
                  <a:pt x="601289" y="62102"/>
                  <a:pt x="528772" y="83057"/>
                  <a:pt x="631896" y="31622"/>
                </a:cubicBezTo>
                <a:cubicBezTo>
                  <a:pt x="661614" y="16763"/>
                  <a:pt x="694888" y="10540"/>
                  <a:pt x="726511" y="0"/>
                </a:cubicBezTo>
                <a:cubicBezTo>
                  <a:pt x="794710" y="5333"/>
                  <a:pt x="865449" y="-2540"/>
                  <a:pt x="931362" y="15747"/>
                </a:cubicBezTo>
                <a:cubicBezTo>
                  <a:pt x="1076777" y="56133"/>
                  <a:pt x="953079" y="116966"/>
                  <a:pt x="1057473" y="47370"/>
                </a:cubicBezTo>
                <a:cubicBezTo>
                  <a:pt x="1135070" y="73151"/>
                  <a:pt x="1150183" y="73278"/>
                  <a:pt x="1215207" y="110363"/>
                </a:cubicBezTo>
                <a:cubicBezTo>
                  <a:pt x="1231590" y="119760"/>
                  <a:pt x="1245179" y="134238"/>
                  <a:pt x="1262451" y="141985"/>
                </a:cubicBezTo>
                <a:cubicBezTo>
                  <a:pt x="1292804" y="155447"/>
                  <a:pt x="1357066" y="173481"/>
                  <a:pt x="1357066" y="173481"/>
                </a:cubicBezTo>
                <a:cubicBezTo>
                  <a:pt x="1378148" y="194436"/>
                  <a:pt x="1400754" y="213994"/>
                  <a:pt x="1420185" y="236473"/>
                </a:cubicBezTo>
                <a:cubicBezTo>
                  <a:pt x="1463873" y="287654"/>
                  <a:pt x="1546296" y="394207"/>
                  <a:pt x="1546296" y="394207"/>
                </a:cubicBezTo>
                <a:cubicBezTo>
                  <a:pt x="1547058" y="398144"/>
                  <a:pt x="1564838" y="504189"/>
                  <a:pt x="1577792" y="520319"/>
                </a:cubicBezTo>
                <a:cubicBezTo>
                  <a:pt x="1589603" y="535050"/>
                  <a:pt x="1606240" y="549655"/>
                  <a:pt x="1625036" y="551814"/>
                </a:cubicBezTo>
                <a:cubicBezTo>
                  <a:pt x="1745305" y="565657"/>
                  <a:pt x="1866844" y="562355"/>
                  <a:pt x="1987748" y="567563"/>
                </a:cubicBezTo>
                <a:cubicBezTo>
                  <a:pt x="2029785" y="572896"/>
                  <a:pt x="2074743" y="567054"/>
                  <a:pt x="2113859" y="583310"/>
                </a:cubicBezTo>
                <a:cubicBezTo>
                  <a:pt x="2168088" y="605916"/>
                  <a:pt x="2183709" y="664971"/>
                  <a:pt x="2208474" y="709421"/>
                </a:cubicBezTo>
                <a:cubicBezTo>
                  <a:pt x="2223334" y="736219"/>
                  <a:pt x="2242002" y="760856"/>
                  <a:pt x="2255718" y="788288"/>
                </a:cubicBezTo>
                <a:cubicBezTo>
                  <a:pt x="2320997" y="918844"/>
                  <a:pt x="2212665" y="747394"/>
                  <a:pt x="2302962" y="882903"/>
                </a:cubicBezTo>
                <a:cubicBezTo>
                  <a:pt x="2303851" y="887729"/>
                  <a:pt x="2328743" y="1043558"/>
                  <a:pt x="2334585" y="1056385"/>
                </a:cubicBezTo>
                <a:cubicBezTo>
                  <a:pt x="2350206" y="1090802"/>
                  <a:pt x="2383480" y="1115694"/>
                  <a:pt x="2397577" y="1150873"/>
                </a:cubicBezTo>
                <a:cubicBezTo>
                  <a:pt x="2436185" y="1247394"/>
                  <a:pt x="2405578" y="1213992"/>
                  <a:pt x="2476444" y="1261236"/>
                </a:cubicBezTo>
                <a:cubicBezTo>
                  <a:pt x="2513909" y="1373885"/>
                  <a:pt x="2480254" y="1337436"/>
                  <a:pt x="2555311" y="1387347"/>
                </a:cubicBezTo>
                <a:cubicBezTo>
                  <a:pt x="2560518" y="1403222"/>
                  <a:pt x="2571822" y="1418081"/>
                  <a:pt x="2571059" y="1434719"/>
                </a:cubicBezTo>
                <a:cubicBezTo>
                  <a:pt x="2566487" y="1529714"/>
                  <a:pt x="2552898" y="1624202"/>
                  <a:pt x="2539436" y="1718436"/>
                </a:cubicBezTo>
                <a:cubicBezTo>
                  <a:pt x="2537150" y="1734946"/>
                  <a:pt x="2534102" y="1752853"/>
                  <a:pt x="2523688" y="1765807"/>
                </a:cubicBezTo>
                <a:cubicBezTo>
                  <a:pt x="2497780" y="1798065"/>
                  <a:pt x="2408372" y="1822195"/>
                  <a:pt x="2381829" y="1828800"/>
                </a:cubicBezTo>
                <a:cubicBezTo>
                  <a:pt x="2350841" y="1836546"/>
                  <a:pt x="2318710" y="1838705"/>
                  <a:pt x="2287214" y="1844547"/>
                </a:cubicBezTo>
                <a:cubicBezTo>
                  <a:pt x="2048200" y="1889378"/>
                  <a:pt x="2214316" y="1865502"/>
                  <a:pt x="2003497" y="1891919"/>
                </a:cubicBezTo>
                <a:cubicBezTo>
                  <a:pt x="1987748" y="1902459"/>
                  <a:pt x="1974159" y="1917445"/>
                  <a:pt x="1956125" y="1923414"/>
                </a:cubicBezTo>
                <a:cubicBezTo>
                  <a:pt x="1863415" y="1954275"/>
                  <a:pt x="1832046" y="1936114"/>
                  <a:pt x="1735399" y="1907666"/>
                </a:cubicBezTo>
                <a:cubicBezTo>
                  <a:pt x="1687647" y="1893569"/>
                  <a:pt x="1640911" y="1876170"/>
                  <a:pt x="1593540" y="1860422"/>
                </a:cubicBezTo>
                <a:cubicBezTo>
                  <a:pt x="1475684" y="1781809"/>
                  <a:pt x="1580713" y="1843150"/>
                  <a:pt x="1309822" y="1781555"/>
                </a:cubicBezTo>
                <a:cubicBezTo>
                  <a:pt x="1272484" y="1773046"/>
                  <a:pt x="1236162" y="1760473"/>
                  <a:pt x="1199459" y="1750059"/>
                </a:cubicBezTo>
                <a:cubicBezTo>
                  <a:pt x="1188918" y="1734184"/>
                  <a:pt x="1176345" y="1719706"/>
                  <a:pt x="1167836" y="1702688"/>
                </a:cubicBezTo>
                <a:cubicBezTo>
                  <a:pt x="1155263" y="1677415"/>
                  <a:pt x="1146246" y="1650364"/>
                  <a:pt x="1136340" y="1623821"/>
                </a:cubicBezTo>
                <a:cubicBezTo>
                  <a:pt x="1130498" y="1608327"/>
                  <a:pt x="1130244" y="1590166"/>
                  <a:pt x="1120592" y="1576577"/>
                </a:cubicBezTo>
                <a:cubicBezTo>
                  <a:pt x="1103320" y="1552447"/>
                  <a:pt x="1081730" y="1530857"/>
                  <a:pt x="1057473" y="1513585"/>
                </a:cubicBezTo>
                <a:cubicBezTo>
                  <a:pt x="1044011" y="1503806"/>
                  <a:pt x="1025977" y="1503044"/>
                  <a:pt x="1010229" y="1497710"/>
                </a:cubicBezTo>
                <a:cubicBezTo>
                  <a:pt x="974669" y="1391030"/>
                  <a:pt x="1024834" y="1499361"/>
                  <a:pt x="947110" y="1434719"/>
                </a:cubicBezTo>
                <a:cubicBezTo>
                  <a:pt x="941014" y="1429638"/>
                  <a:pt x="876498" y="1340738"/>
                  <a:pt x="868370" y="1324355"/>
                </a:cubicBezTo>
                <a:cubicBezTo>
                  <a:pt x="860877" y="1309496"/>
                  <a:pt x="861766" y="1290827"/>
                  <a:pt x="852622" y="1276984"/>
                </a:cubicBezTo>
                <a:cubicBezTo>
                  <a:pt x="840176" y="1258442"/>
                  <a:pt x="822523" y="1243838"/>
                  <a:pt x="805251" y="1229740"/>
                </a:cubicBezTo>
                <a:cubicBezTo>
                  <a:pt x="764611" y="1196466"/>
                  <a:pt x="679140" y="1135125"/>
                  <a:pt x="679140" y="1135125"/>
                </a:cubicBezTo>
                <a:lnTo>
                  <a:pt x="584525" y="1150873"/>
                </a:lnTo>
                <a:cubicBezTo>
                  <a:pt x="558236" y="1155700"/>
                  <a:pt x="532455" y="1168145"/>
                  <a:pt x="505785" y="1166621"/>
                </a:cubicBezTo>
                <a:cubicBezTo>
                  <a:pt x="436697" y="1162811"/>
                  <a:pt x="369133" y="1145666"/>
                  <a:pt x="300807" y="1135125"/>
                </a:cubicBezTo>
                <a:cubicBezTo>
                  <a:pt x="285059" y="1129919"/>
                  <a:pt x="267279" y="1128648"/>
                  <a:pt x="253436" y="1119377"/>
                </a:cubicBezTo>
                <a:cubicBezTo>
                  <a:pt x="234894" y="1107058"/>
                  <a:pt x="223337" y="1086357"/>
                  <a:pt x="206192" y="1072133"/>
                </a:cubicBezTo>
                <a:cubicBezTo>
                  <a:pt x="191587" y="1059941"/>
                  <a:pt x="174696" y="1051051"/>
                  <a:pt x="158948" y="1040510"/>
                </a:cubicBezTo>
                <a:cubicBezTo>
                  <a:pt x="148407" y="1014221"/>
                  <a:pt x="143835" y="984757"/>
                  <a:pt x="127325" y="961770"/>
                </a:cubicBezTo>
                <a:cubicBezTo>
                  <a:pt x="116403" y="946276"/>
                  <a:pt x="94686" y="942339"/>
                  <a:pt x="80081" y="930147"/>
                </a:cubicBezTo>
                <a:cubicBezTo>
                  <a:pt x="62936" y="915923"/>
                  <a:pt x="48585" y="898651"/>
                  <a:pt x="32710" y="882903"/>
                </a:cubicBezTo>
                <a:cubicBezTo>
                  <a:pt x="22296" y="851407"/>
                  <a:pt x="2484" y="821563"/>
                  <a:pt x="1214" y="788288"/>
                </a:cubicBezTo>
                <a:cubicBezTo>
                  <a:pt x="-5008" y="624204"/>
                  <a:pt x="13660" y="499490"/>
                  <a:pt x="32710" y="346836"/>
                </a:cubicBezTo>
                <a:cubicBezTo>
                  <a:pt x="130246" y="366394"/>
                  <a:pt x="128976" y="380619"/>
                  <a:pt x="237688" y="315340"/>
                </a:cubicBezTo>
                <a:cubicBezTo>
                  <a:pt x="253944" y="305561"/>
                  <a:pt x="277185" y="268096"/>
                  <a:pt x="300807" y="252221"/>
                </a:cubicBezTo>
              </a:path>
            </a:pathLst>
          </a:custGeom>
          <a:solidFill>
            <a:srgbClr val="D3481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3"/>
          <p:cNvSpPr/>
          <p:nvPr/>
        </p:nvSpPr>
        <p:spPr>
          <a:xfrm>
            <a:off x="4642159" y="3425190"/>
            <a:ext cx="2583759" cy="1950674"/>
          </a:xfrm>
          <a:custGeom>
            <a:avLst/>
            <a:gdLst>
              <a:gd name="connsiteX0" fmla="*/ 307157 w 2583759"/>
              <a:gd name="connsiteY0" fmla="*/ 258571 h 1950674"/>
              <a:gd name="connsiteX1" fmla="*/ 386024 w 2583759"/>
              <a:gd name="connsiteY1" fmla="*/ 227075 h 1950674"/>
              <a:gd name="connsiteX2" fmla="*/ 417520 w 2583759"/>
              <a:gd name="connsiteY2" fmla="*/ 179831 h 1950674"/>
              <a:gd name="connsiteX3" fmla="*/ 496260 w 2583759"/>
              <a:gd name="connsiteY3" fmla="*/ 164083 h 1950674"/>
              <a:gd name="connsiteX4" fmla="*/ 543631 w 2583759"/>
              <a:gd name="connsiteY4" fmla="*/ 132460 h 1950674"/>
              <a:gd name="connsiteX5" fmla="*/ 638246 w 2583759"/>
              <a:gd name="connsiteY5" fmla="*/ 37972 h 1950674"/>
              <a:gd name="connsiteX6" fmla="*/ 732861 w 2583759"/>
              <a:gd name="connsiteY6" fmla="*/ 6350 h 1950674"/>
              <a:gd name="connsiteX7" fmla="*/ 937712 w 2583759"/>
              <a:gd name="connsiteY7" fmla="*/ 22097 h 1950674"/>
              <a:gd name="connsiteX8" fmla="*/ 1063823 w 2583759"/>
              <a:gd name="connsiteY8" fmla="*/ 53720 h 1950674"/>
              <a:gd name="connsiteX9" fmla="*/ 1221557 w 2583759"/>
              <a:gd name="connsiteY9" fmla="*/ 116713 h 1950674"/>
              <a:gd name="connsiteX10" fmla="*/ 1268801 w 2583759"/>
              <a:gd name="connsiteY10" fmla="*/ 148335 h 1950674"/>
              <a:gd name="connsiteX11" fmla="*/ 1363416 w 2583759"/>
              <a:gd name="connsiteY11" fmla="*/ 179831 h 1950674"/>
              <a:gd name="connsiteX12" fmla="*/ 1426535 w 2583759"/>
              <a:gd name="connsiteY12" fmla="*/ 242823 h 1950674"/>
              <a:gd name="connsiteX13" fmla="*/ 1552646 w 2583759"/>
              <a:gd name="connsiteY13" fmla="*/ 400557 h 1950674"/>
              <a:gd name="connsiteX14" fmla="*/ 1584142 w 2583759"/>
              <a:gd name="connsiteY14" fmla="*/ 526669 h 1950674"/>
              <a:gd name="connsiteX15" fmla="*/ 1631386 w 2583759"/>
              <a:gd name="connsiteY15" fmla="*/ 558164 h 1950674"/>
              <a:gd name="connsiteX16" fmla="*/ 1994098 w 2583759"/>
              <a:gd name="connsiteY16" fmla="*/ 573913 h 1950674"/>
              <a:gd name="connsiteX17" fmla="*/ 2120209 w 2583759"/>
              <a:gd name="connsiteY17" fmla="*/ 589660 h 1950674"/>
              <a:gd name="connsiteX18" fmla="*/ 2214824 w 2583759"/>
              <a:gd name="connsiteY18" fmla="*/ 715771 h 1950674"/>
              <a:gd name="connsiteX19" fmla="*/ 2262068 w 2583759"/>
              <a:gd name="connsiteY19" fmla="*/ 794638 h 1950674"/>
              <a:gd name="connsiteX20" fmla="*/ 2309312 w 2583759"/>
              <a:gd name="connsiteY20" fmla="*/ 889253 h 1950674"/>
              <a:gd name="connsiteX21" fmla="*/ 2340935 w 2583759"/>
              <a:gd name="connsiteY21" fmla="*/ 1062735 h 1950674"/>
              <a:gd name="connsiteX22" fmla="*/ 2403927 w 2583759"/>
              <a:gd name="connsiteY22" fmla="*/ 1157223 h 1950674"/>
              <a:gd name="connsiteX23" fmla="*/ 2482794 w 2583759"/>
              <a:gd name="connsiteY23" fmla="*/ 1267586 h 1950674"/>
              <a:gd name="connsiteX24" fmla="*/ 2561661 w 2583759"/>
              <a:gd name="connsiteY24" fmla="*/ 1393697 h 1950674"/>
              <a:gd name="connsiteX25" fmla="*/ 2577409 w 2583759"/>
              <a:gd name="connsiteY25" fmla="*/ 1441069 h 1950674"/>
              <a:gd name="connsiteX26" fmla="*/ 2545786 w 2583759"/>
              <a:gd name="connsiteY26" fmla="*/ 1724786 h 1950674"/>
              <a:gd name="connsiteX27" fmla="*/ 2530038 w 2583759"/>
              <a:gd name="connsiteY27" fmla="*/ 1772157 h 1950674"/>
              <a:gd name="connsiteX28" fmla="*/ 2388179 w 2583759"/>
              <a:gd name="connsiteY28" fmla="*/ 1835150 h 1950674"/>
              <a:gd name="connsiteX29" fmla="*/ 2293564 w 2583759"/>
              <a:gd name="connsiteY29" fmla="*/ 1850897 h 1950674"/>
              <a:gd name="connsiteX30" fmla="*/ 2009847 w 2583759"/>
              <a:gd name="connsiteY30" fmla="*/ 1898269 h 1950674"/>
              <a:gd name="connsiteX31" fmla="*/ 1962475 w 2583759"/>
              <a:gd name="connsiteY31" fmla="*/ 1929764 h 1950674"/>
              <a:gd name="connsiteX32" fmla="*/ 1741749 w 2583759"/>
              <a:gd name="connsiteY32" fmla="*/ 1914016 h 1950674"/>
              <a:gd name="connsiteX33" fmla="*/ 1599890 w 2583759"/>
              <a:gd name="connsiteY33" fmla="*/ 1866772 h 1950674"/>
              <a:gd name="connsiteX34" fmla="*/ 1316172 w 2583759"/>
              <a:gd name="connsiteY34" fmla="*/ 1787905 h 1950674"/>
              <a:gd name="connsiteX35" fmla="*/ 1205809 w 2583759"/>
              <a:gd name="connsiteY35" fmla="*/ 1756409 h 1950674"/>
              <a:gd name="connsiteX36" fmla="*/ 1174186 w 2583759"/>
              <a:gd name="connsiteY36" fmla="*/ 1709038 h 1950674"/>
              <a:gd name="connsiteX37" fmla="*/ 1142690 w 2583759"/>
              <a:gd name="connsiteY37" fmla="*/ 1630171 h 1950674"/>
              <a:gd name="connsiteX38" fmla="*/ 1126942 w 2583759"/>
              <a:gd name="connsiteY38" fmla="*/ 1582927 h 1950674"/>
              <a:gd name="connsiteX39" fmla="*/ 1063823 w 2583759"/>
              <a:gd name="connsiteY39" fmla="*/ 1519935 h 1950674"/>
              <a:gd name="connsiteX40" fmla="*/ 1016579 w 2583759"/>
              <a:gd name="connsiteY40" fmla="*/ 1504060 h 1950674"/>
              <a:gd name="connsiteX41" fmla="*/ 953460 w 2583759"/>
              <a:gd name="connsiteY41" fmla="*/ 1441069 h 1950674"/>
              <a:gd name="connsiteX42" fmla="*/ 874720 w 2583759"/>
              <a:gd name="connsiteY42" fmla="*/ 1330705 h 1950674"/>
              <a:gd name="connsiteX43" fmla="*/ 858972 w 2583759"/>
              <a:gd name="connsiteY43" fmla="*/ 1283334 h 1950674"/>
              <a:gd name="connsiteX44" fmla="*/ 811601 w 2583759"/>
              <a:gd name="connsiteY44" fmla="*/ 1236090 h 1950674"/>
              <a:gd name="connsiteX45" fmla="*/ 685490 w 2583759"/>
              <a:gd name="connsiteY45" fmla="*/ 1141475 h 1950674"/>
              <a:gd name="connsiteX46" fmla="*/ 590875 w 2583759"/>
              <a:gd name="connsiteY46" fmla="*/ 1157223 h 1950674"/>
              <a:gd name="connsiteX47" fmla="*/ 512135 w 2583759"/>
              <a:gd name="connsiteY47" fmla="*/ 1172971 h 1950674"/>
              <a:gd name="connsiteX48" fmla="*/ 307157 w 2583759"/>
              <a:gd name="connsiteY48" fmla="*/ 1141475 h 1950674"/>
              <a:gd name="connsiteX49" fmla="*/ 259786 w 2583759"/>
              <a:gd name="connsiteY49" fmla="*/ 1125727 h 1950674"/>
              <a:gd name="connsiteX50" fmla="*/ 212542 w 2583759"/>
              <a:gd name="connsiteY50" fmla="*/ 1078483 h 1950674"/>
              <a:gd name="connsiteX51" fmla="*/ 165298 w 2583759"/>
              <a:gd name="connsiteY51" fmla="*/ 1046860 h 1950674"/>
              <a:gd name="connsiteX52" fmla="*/ 133675 w 2583759"/>
              <a:gd name="connsiteY52" fmla="*/ 968120 h 1950674"/>
              <a:gd name="connsiteX53" fmla="*/ 86431 w 2583759"/>
              <a:gd name="connsiteY53" fmla="*/ 936497 h 1950674"/>
              <a:gd name="connsiteX54" fmla="*/ 39060 w 2583759"/>
              <a:gd name="connsiteY54" fmla="*/ 889253 h 1950674"/>
              <a:gd name="connsiteX55" fmla="*/ 7564 w 2583759"/>
              <a:gd name="connsiteY55" fmla="*/ 794638 h 1950674"/>
              <a:gd name="connsiteX56" fmla="*/ 39060 w 2583759"/>
              <a:gd name="connsiteY56" fmla="*/ 353186 h 1950674"/>
              <a:gd name="connsiteX57" fmla="*/ 244038 w 2583759"/>
              <a:gd name="connsiteY57" fmla="*/ 321690 h 1950674"/>
              <a:gd name="connsiteX58" fmla="*/ 307157 w 2583759"/>
              <a:gd name="connsiteY58" fmla="*/ 258571 h 195067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  <a:cxn ang="47">
                <a:pos x="connsiteX47" y="connsiteY47"/>
              </a:cxn>
              <a:cxn ang="48">
                <a:pos x="connsiteX48" y="connsiteY48"/>
              </a:cxn>
              <a:cxn ang="49">
                <a:pos x="connsiteX49" y="connsiteY49"/>
              </a:cxn>
              <a:cxn ang="50">
                <a:pos x="connsiteX50" y="connsiteY50"/>
              </a:cxn>
              <a:cxn ang="51">
                <a:pos x="connsiteX51" y="connsiteY51"/>
              </a:cxn>
              <a:cxn ang="52">
                <a:pos x="connsiteX52" y="connsiteY52"/>
              </a:cxn>
              <a:cxn ang="53">
                <a:pos x="connsiteX53" y="connsiteY53"/>
              </a:cxn>
              <a:cxn ang="54">
                <a:pos x="connsiteX54" y="connsiteY54"/>
              </a:cxn>
              <a:cxn ang="55">
                <a:pos x="connsiteX55" y="connsiteY55"/>
              </a:cxn>
              <a:cxn ang="56">
                <a:pos x="connsiteX56" y="connsiteY56"/>
              </a:cxn>
              <a:cxn ang="57">
                <a:pos x="connsiteX57" y="connsiteY57"/>
              </a:cxn>
              <a:cxn ang="58">
                <a:pos x="connsiteX58" y="connsiteY58"/>
              </a:cxn>
            </a:cxnLst>
            <a:rect l="l" t="t" r="r" b="b"/>
            <a:pathLst>
              <a:path w="2583759" h="1950674">
                <a:moveTo>
                  <a:pt x="307157" y="258571"/>
                </a:moveTo>
                <a:cubicBezTo>
                  <a:pt x="330779" y="242823"/>
                  <a:pt x="362910" y="243585"/>
                  <a:pt x="386024" y="227075"/>
                </a:cubicBezTo>
                <a:cubicBezTo>
                  <a:pt x="401391" y="216026"/>
                  <a:pt x="401010" y="189229"/>
                  <a:pt x="417520" y="179831"/>
                </a:cubicBezTo>
                <a:cubicBezTo>
                  <a:pt x="440761" y="166496"/>
                  <a:pt x="470098" y="169290"/>
                  <a:pt x="496260" y="164083"/>
                </a:cubicBezTo>
                <a:cubicBezTo>
                  <a:pt x="512135" y="153542"/>
                  <a:pt x="530169" y="145922"/>
                  <a:pt x="543631" y="132460"/>
                </a:cubicBezTo>
                <a:cubicBezTo>
                  <a:pt x="607639" y="68452"/>
                  <a:pt x="535122" y="89407"/>
                  <a:pt x="638246" y="37972"/>
                </a:cubicBezTo>
                <a:cubicBezTo>
                  <a:pt x="667964" y="23113"/>
                  <a:pt x="701238" y="16890"/>
                  <a:pt x="732861" y="6350"/>
                </a:cubicBezTo>
                <a:cubicBezTo>
                  <a:pt x="801060" y="11683"/>
                  <a:pt x="871799" y="3809"/>
                  <a:pt x="937712" y="22097"/>
                </a:cubicBezTo>
                <a:cubicBezTo>
                  <a:pt x="1083127" y="62483"/>
                  <a:pt x="959429" y="123316"/>
                  <a:pt x="1063823" y="53720"/>
                </a:cubicBezTo>
                <a:cubicBezTo>
                  <a:pt x="1141420" y="79501"/>
                  <a:pt x="1156533" y="79628"/>
                  <a:pt x="1221557" y="116713"/>
                </a:cubicBezTo>
                <a:cubicBezTo>
                  <a:pt x="1237940" y="126110"/>
                  <a:pt x="1251529" y="140588"/>
                  <a:pt x="1268801" y="148335"/>
                </a:cubicBezTo>
                <a:cubicBezTo>
                  <a:pt x="1299154" y="161797"/>
                  <a:pt x="1363416" y="179831"/>
                  <a:pt x="1363416" y="179831"/>
                </a:cubicBezTo>
                <a:cubicBezTo>
                  <a:pt x="1384498" y="200786"/>
                  <a:pt x="1407104" y="220344"/>
                  <a:pt x="1426535" y="242823"/>
                </a:cubicBezTo>
                <a:cubicBezTo>
                  <a:pt x="1470223" y="294004"/>
                  <a:pt x="1552646" y="400557"/>
                  <a:pt x="1552646" y="400557"/>
                </a:cubicBezTo>
                <a:cubicBezTo>
                  <a:pt x="1553408" y="404494"/>
                  <a:pt x="1571188" y="510539"/>
                  <a:pt x="1584142" y="526669"/>
                </a:cubicBezTo>
                <a:cubicBezTo>
                  <a:pt x="1595953" y="541400"/>
                  <a:pt x="1612590" y="556005"/>
                  <a:pt x="1631386" y="558164"/>
                </a:cubicBezTo>
                <a:cubicBezTo>
                  <a:pt x="1751655" y="572007"/>
                  <a:pt x="1873194" y="568705"/>
                  <a:pt x="1994098" y="573913"/>
                </a:cubicBezTo>
                <a:cubicBezTo>
                  <a:pt x="2036135" y="579246"/>
                  <a:pt x="2081093" y="573404"/>
                  <a:pt x="2120209" y="589660"/>
                </a:cubicBezTo>
                <a:cubicBezTo>
                  <a:pt x="2174438" y="612266"/>
                  <a:pt x="2190059" y="671321"/>
                  <a:pt x="2214824" y="715771"/>
                </a:cubicBezTo>
                <a:cubicBezTo>
                  <a:pt x="2229684" y="742569"/>
                  <a:pt x="2248352" y="767206"/>
                  <a:pt x="2262068" y="794638"/>
                </a:cubicBezTo>
                <a:cubicBezTo>
                  <a:pt x="2327347" y="925194"/>
                  <a:pt x="2219015" y="753744"/>
                  <a:pt x="2309312" y="889253"/>
                </a:cubicBezTo>
                <a:cubicBezTo>
                  <a:pt x="2310201" y="894079"/>
                  <a:pt x="2335093" y="1049908"/>
                  <a:pt x="2340935" y="1062735"/>
                </a:cubicBezTo>
                <a:cubicBezTo>
                  <a:pt x="2356556" y="1097152"/>
                  <a:pt x="2389830" y="1122044"/>
                  <a:pt x="2403927" y="1157223"/>
                </a:cubicBezTo>
                <a:cubicBezTo>
                  <a:pt x="2442535" y="1253744"/>
                  <a:pt x="2411928" y="1220342"/>
                  <a:pt x="2482794" y="1267586"/>
                </a:cubicBezTo>
                <a:cubicBezTo>
                  <a:pt x="2520259" y="1380235"/>
                  <a:pt x="2486604" y="1343786"/>
                  <a:pt x="2561661" y="1393697"/>
                </a:cubicBezTo>
                <a:cubicBezTo>
                  <a:pt x="2566868" y="1409572"/>
                  <a:pt x="2578172" y="1424431"/>
                  <a:pt x="2577409" y="1441069"/>
                </a:cubicBezTo>
                <a:cubicBezTo>
                  <a:pt x="2572837" y="1536064"/>
                  <a:pt x="2559248" y="1630552"/>
                  <a:pt x="2545786" y="1724786"/>
                </a:cubicBezTo>
                <a:cubicBezTo>
                  <a:pt x="2543500" y="1741296"/>
                  <a:pt x="2540452" y="1759203"/>
                  <a:pt x="2530038" y="1772157"/>
                </a:cubicBezTo>
                <a:cubicBezTo>
                  <a:pt x="2504130" y="1804415"/>
                  <a:pt x="2414722" y="1828545"/>
                  <a:pt x="2388179" y="1835150"/>
                </a:cubicBezTo>
                <a:cubicBezTo>
                  <a:pt x="2357191" y="1842896"/>
                  <a:pt x="2325060" y="1845055"/>
                  <a:pt x="2293564" y="1850897"/>
                </a:cubicBezTo>
                <a:cubicBezTo>
                  <a:pt x="2054550" y="1895728"/>
                  <a:pt x="2220666" y="1871852"/>
                  <a:pt x="2009847" y="1898269"/>
                </a:cubicBezTo>
                <a:cubicBezTo>
                  <a:pt x="1994098" y="1908809"/>
                  <a:pt x="1980509" y="1923795"/>
                  <a:pt x="1962475" y="1929764"/>
                </a:cubicBezTo>
                <a:cubicBezTo>
                  <a:pt x="1869765" y="1960625"/>
                  <a:pt x="1838396" y="1942464"/>
                  <a:pt x="1741749" y="1914016"/>
                </a:cubicBezTo>
                <a:cubicBezTo>
                  <a:pt x="1693997" y="1899919"/>
                  <a:pt x="1647261" y="1882520"/>
                  <a:pt x="1599890" y="1866772"/>
                </a:cubicBezTo>
                <a:cubicBezTo>
                  <a:pt x="1482034" y="1788159"/>
                  <a:pt x="1587063" y="1849500"/>
                  <a:pt x="1316172" y="1787905"/>
                </a:cubicBezTo>
                <a:cubicBezTo>
                  <a:pt x="1278834" y="1779396"/>
                  <a:pt x="1242512" y="1766823"/>
                  <a:pt x="1205809" y="1756409"/>
                </a:cubicBezTo>
                <a:cubicBezTo>
                  <a:pt x="1195268" y="1740534"/>
                  <a:pt x="1182695" y="1726056"/>
                  <a:pt x="1174186" y="1709038"/>
                </a:cubicBezTo>
                <a:cubicBezTo>
                  <a:pt x="1161613" y="1683765"/>
                  <a:pt x="1152596" y="1656714"/>
                  <a:pt x="1142690" y="1630171"/>
                </a:cubicBezTo>
                <a:cubicBezTo>
                  <a:pt x="1136848" y="1614677"/>
                  <a:pt x="1136594" y="1596516"/>
                  <a:pt x="1126942" y="1582927"/>
                </a:cubicBezTo>
                <a:cubicBezTo>
                  <a:pt x="1109670" y="1558797"/>
                  <a:pt x="1088080" y="1537207"/>
                  <a:pt x="1063823" y="1519935"/>
                </a:cubicBezTo>
                <a:cubicBezTo>
                  <a:pt x="1050361" y="1510156"/>
                  <a:pt x="1032327" y="1509394"/>
                  <a:pt x="1016579" y="1504060"/>
                </a:cubicBezTo>
                <a:cubicBezTo>
                  <a:pt x="981019" y="1397380"/>
                  <a:pt x="1031184" y="1505711"/>
                  <a:pt x="953460" y="1441069"/>
                </a:cubicBezTo>
                <a:cubicBezTo>
                  <a:pt x="947364" y="1435988"/>
                  <a:pt x="882848" y="1347088"/>
                  <a:pt x="874720" y="1330705"/>
                </a:cubicBezTo>
                <a:cubicBezTo>
                  <a:pt x="867227" y="1315846"/>
                  <a:pt x="868116" y="1297177"/>
                  <a:pt x="858972" y="1283334"/>
                </a:cubicBezTo>
                <a:cubicBezTo>
                  <a:pt x="846526" y="1264792"/>
                  <a:pt x="828873" y="1250188"/>
                  <a:pt x="811601" y="1236090"/>
                </a:cubicBezTo>
                <a:cubicBezTo>
                  <a:pt x="770961" y="1202816"/>
                  <a:pt x="685490" y="1141475"/>
                  <a:pt x="685490" y="1141475"/>
                </a:cubicBezTo>
                <a:lnTo>
                  <a:pt x="590875" y="1157223"/>
                </a:lnTo>
                <a:cubicBezTo>
                  <a:pt x="564586" y="1162050"/>
                  <a:pt x="538805" y="1174495"/>
                  <a:pt x="512135" y="1172971"/>
                </a:cubicBezTo>
                <a:cubicBezTo>
                  <a:pt x="443047" y="1169161"/>
                  <a:pt x="375483" y="1152016"/>
                  <a:pt x="307157" y="1141475"/>
                </a:cubicBezTo>
                <a:cubicBezTo>
                  <a:pt x="291409" y="1136269"/>
                  <a:pt x="273629" y="1134998"/>
                  <a:pt x="259786" y="1125727"/>
                </a:cubicBezTo>
                <a:cubicBezTo>
                  <a:pt x="241244" y="1113408"/>
                  <a:pt x="229687" y="1092707"/>
                  <a:pt x="212542" y="1078483"/>
                </a:cubicBezTo>
                <a:cubicBezTo>
                  <a:pt x="197937" y="1066291"/>
                  <a:pt x="181046" y="1057401"/>
                  <a:pt x="165298" y="1046860"/>
                </a:cubicBezTo>
                <a:cubicBezTo>
                  <a:pt x="154757" y="1020571"/>
                  <a:pt x="150185" y="991107"/>
                  <a:pt x="133675" y="968120"/>
                </a:cubicBezTo>
                <a:cubicBezTo>
                  <a:pt x="122753" y="952626"/>
                  <a:pt x="101036" y="948689"/>
                  <a:pt x="86431" y="936497"/>
                </a:cubicBezTo>
                <a:cubicBezTo>
                  <a:pt x="69286" y="922273"/>
                  <a:pt x="54935" y="905001"/>
                  <a:pt x="39060" y="889253"/>
                </a:cubicBezTo>
                <a:cubicBezTo>
                  <a:pt x="28646" y="857757"/>
                  <a:pt x="8834" y="827913"/>
                  <a:pt x="7564" y="794638"/>
                </a:cubicBezTo>
                <a:cubicBezTo>
                  <a:pt x="1341" y="630554"/>
                  <a:pt x="20010" y="505840"/>
                  <a:pt x="39060" y="353186"/>
                </a:cubicBezTo>
                <a:cubicBezTo>
                  <a:pt x="136596" y="372744"/>
                  <a:pt x="135326" y="386969"/>
                  <a:pt x="244038" y="321690"/>
                </a:cubicBezTo>
                <a:cubicBezTo>
                  <a:pt x="260294" y="311911"/>
                  <a:pt x="283535" y="274446"/>
                  <a:pt x="307157" y="258571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9B320E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9700" y="2628900"/>
            <a:ext cx="127000" cy="6731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003300" y="762000"/>
            <a:ext cx="3403600" cy="558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/>
            </a:pPr>
            <a:r>
              <a:rPr lang="en-US" altLang="zh-CN" sz="3995" dirty="0" smtClean="0">
                <a:solidFill>
                  <a:srgbClr val="0000FF"/>
                </a:solidFill>
                <a:latin typeface="Franklin Gothic Book" pitchFamily="18" charset="0"/>
                <a:cs typeface="Franklin Gothic Book" pitchFamily="18" charset="0"/>
              </a:rPr>
              <a:t>Contour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dirty="0" smtClean="0">
                <a:solidFill>
                  <a:srgbClr val="0000FF"/>
                </a:solidFill>
                <a:latin typeface="Franklin Gothic Book" pitchFamily="18" charset="0"/>
                <a:cs typeface="Franklin Gothic Book" pitchFamily="18" charset="0"/>
              </a:rPr>
              <a:t>Interval</a:t>
            </a:r>
          </a:p>
        </p:txBody>
      </p:sp>
      <p:sp>
        <p:nvSpPr>
          <p:cNvPr id="14" name="TextBox 1"/>
          <p:cNvSpPr txBox="1"/>
          <p:nvPr/>
        </p:nvSpPr>
        <p:spPr>
          <a:xfrm>
            <a:off x="1003300" y="1524000"/>
            <a:ext cx="6692900" cy="444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500"/>
              </a:lnSpc>
              <a:tabLst/>
            </a:pPr>
            <a:r>
              <a:rPr lang="en-US" altLang="zh-CN" sz="2723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3204" i="1" dirty="0" smtClean="0">
                <a:solidFill>
                  <a:srgbClr val="0000FF"/>
                </a:solidFill>
                <a:latin typeface="Perpetua" pitchFamily="18" charset="0"/>
                <a:cs typeface="Perpetua" pitchFamily="18" charset="0"/>
              </a:rPr>
              <a:t>The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FF"/>
                </a:solidFill>
                <a:latin typeface="Perpetua" pitchFamily="18" charset="0"/>
                <a:cs typeface="Perpetua" pitchFamily="18" charset="0"/>
              </a:rPr>
              <a:t>vertical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FF"/>
                </a:solidFill>
                <a:latin typeface="Perpetua" pitchFamily="18" charset="0"/>
                <a:cs typeface="Perpetua" pitchFamily="18" charset="0"/>
              </a:rPr>
              <a:t>distance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FF"/>
                </a:solidFill>
                <a:latin typeface="Perpetua" pitchFamily="18" charset="0"/>
                <a:cs typeface="Perpetua" pitchFamily="18" charset="0"/>
              </a:rPr>
              <a:t>between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FF"/>
                </a:solidFill>
                <a:latin typeface="Perpetua" pitchFamily="18" charset="0"/>
                <a:cs typeface="Perpetua" pitchFamily="18" charset="0"/>
              </a:rPr>
              <a:t>any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FF"/>
                </a:solidFill>
                <a:latin typeface="Perpetua" pitchFamily="18" charset="0"/>
                <a:cs typeface="Perpetua" pitchFamily="18" charset="0"/>
              </a:rPr>
              <a:t>two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FF"/>
                </a:solidFill>
                <a:latin typeface="Perpetua" pitchFamily="18" charset="0"/>
                <a:cs typeface="Perpetua" pitchFamily="18" charset="0"/>
              </a:rPr>
              <a:t>consecutive</a:t>
            </a:r>
          </a:p>
        </p:txBody>
      </p:sp>
      <p:sp>
        <p:nvSpPr>
          <p:cNvPr id="15" name="TextBox 1"/>
          <p:cNvSpPr txBox="1"/>
          <p:nvPr/>
        </p:nvSpPr>
        <p:spPr>
          <a:xfrm>
            <a:off x="1270000" y="2006600"/>
            <a:ext cx="4826000" cy="457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600"/>
              </a:lnSpc>
              <a:tabLst/>
            </a:pPr>
            <a:r>
              <a:rPr lang="en-US" altLang="zh-CN" sz="3206" i="1" dirty="0" smtClean="0">
                <a:solidFill>
                  <a:srgbClr val="0000FF"/>
                </a:solidFill>
                <a:latin typeface="Perpetua" pitchFamily="18" charset="0"/>
                <a:cs typeface="Perpetua" pitchFamily="18" charset="0"/>
              </a:rPr>
              <a:t>contours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FF"/>
                </a:solidFill>
                <a:latin typeface="Perpetua" pitchFamily="18" charset="0"/>
                <a:cs typeface="Perpetua" pitchFamily="18" charset="0"/>
              </a:rPr>
              <a:t>is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FF"/>
                </a:solidFill>
                <a:latin typeface="Perpetua" pitchFamily="18" charset="0"/>
                <a:cs typeface="Perpetua" pitchFamily="18" charset="0"/>
              </a:rPr>
              <a:t>known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FF"/>
                </a:solidFill>
                <a:latin typeface="Perpetua" pitchFamily="18" charset="0"/>
                <a:cs typeface="Perpetua" pitchFamily="18" charset="0"/>
              </a:rPr>
              <a:t>as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FF"/>
                </a:solidFill>
                <a:latin typeface="Perpetua" pitchFamily="18" charset="0"/>
                <a:cs typeface="Perpetua" pitchFamily="18" charset="0"/>
              </a:rPr>
              <a:t>contour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FF"/>
                </a:solidFill>
                <a:latin typeface="Perpetua" pitchFamily="18" charset="0"/>
                <a:cs typeface="Perpetua" pitchFamily="18" charset="0"/>
              </a:rPr>
              <a:t>interval</a:t>
            </a:r>
          </a:p>
        </p:txBody>
      </p:sp>
      <p:sp>
        <p:nvSpPr>
          <p:cNvPr id="16" name="TextBox 1"/>
          <p:cNvSpPr txBox="1"/>
          <p:nvPr/>
        </p:nvSpPr>
        <p:spPr>
          <a:xfrm>
            <a:off x="5295900" y="2628900"/>
            <a:ext cx="13843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/>
            </a:pPr>
            <a:r>
              <a:rPr lang="en-US" altLang="zh-CN" sz="1800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Contour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interval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63500" y="69850"/>
            <a:ext cx="9013825" cy="6692898"/>
          </a:xfrm>
          <a:custGeom>
            <a:avLst/>
            <a:gdLst>
              <a:gd name="connsiteX0" fmla="*/ 0 w 9013825"/>
              <a:gd name="connsiteY0" fmla="*/ 329945 h 6692898"/>
              <a:gd name="connsiteX1" fmla="*/ 329895 w 9013825"/>
              <a:gd name="connsiteY1" fmla="*/ 0 h 6692898"/>
              <a:gd name="connsiteX2" fmla="*/ 329895 w 9013825"/>
              <a:gd name="connsiteY2" fmla="*/ 0 h 6692898"/>
              <a:gd name="connsiteX3" fmla="*/ 329895 w 9013825"/>
              <a:gd name="connsiteY3" fmla="*/ 0 h 6692898"/>
              <a:gd name="connsiteX4" fmla="*/ 8683879 w 9013825"/>
              <a:gd name="connsiteY4" fmla="*/ 0 h 6692898"/>
              <a:gd name="connsiteX5" fmla="*/ 8683879 w 9013825"/>
              <a:gd name="connsiteY5" fmla="*/ 0 h 6692898"/>
              <a:gd name="connsiteX6" fmla="*/ 9013825 w 9013825"/>
              <a:gd name="connsiteY6" fmla="*/ 329945 h 6692898"/>
              <a:gd name="connsiteX7" fmla="*/ 9013825 w 9013825"/>
              <a:gd name="connsiteY7" fmla="*/ 329945 h 6692898"/>
              <a:gd name="connsiteX8" fmla="*/ 9013825 w 9013825"/>
              <a:gd name="connsiteY8" fmla="*/ 329945 h 6692898"/>
              <a:gd name="connsiteX9" fmla="*/ 9013825 w 9013825"/>
              <a:gd name="connsiteY9" fmla="*/ 6363004 h 6692898"/>
              <a:gd name="connsiteX10" fmla="*/ 9013825 w 9013825"/>
              <a:gd name="connsiteY10" fmla="*/ 6363004 h 6692898"/>
              <a:gd name="connsiteX11" fmla="*/ 8683879 w 9013825"/>
              <a:gd name="connsiteY11" fmla="*/ 6692898 h 6692898"/>
              <a:gd name="connsiteX12" fmla="*/ 8683879 w 9013825"/>
              <a:gd name="connsiteY12" fmla="*/ 6692898 h 6692898"/>
              <a:gd name="connsiteX13" fmla="*/ 8683879 w 9013825"/>
              <a:gd name="connsiteY13" fmla="*/ 6692898 h 6692898"/>
              <a:gd name="connsiteX14" fmla="*/ 329895 w 9013825"/>
              <a:gd name="connsiteY14" fmla="*/ 6692898 h 6692898"/>
              <a:gd name="connsiteX15" fmla="*/ 329895 w 9013825"/>
              <a:gd name="connsiteY15" fmla="*/ 6692898 h 6692898"/>
              <a:gd name="connsiteX16" fmla="*/ 0 w 9013825"/>
              <a:gd name="connsiteY16" fmla="*/ 6363004 h 6692898"/>
              <a:gd name="connsiteX17" fmla="*/ 0 w 9013825"/>
              <a:gd name="connsiteY17" fmla="*/ 6363004 h 6692898"/>
              <a:gd name="connsiteX18" fmla="*/ 0 w 9013825"/>
              <a:gd name="connsiteY18" fmla="*/ 329945 h 66928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9013825" h="6692898">
                <a:moveTo>
                  <a:pt x="0" y="329945"/>
                </a:moveTo>
                <a:cubicBezTo>
                  <a:pt x="0" y="147700"/>
                  <a:pt x="147700" y="0"/>
                  <a:pt x="329895" y="0"/>
                </a:cubicBezTo>
                <a:cubicBezTo>
                  <a:pt x="329895" y="0"/>
                  <a:pt x="329895" y="0"/>
                  <a:pt x="329895" y="0"/>
                </a:cubicBezTo>
                <a:lnTo>
                  <a:pt x="329895" y="0"/>
                </a:lnTo>
                <a:lnTo>
                  <a:pt x="8683879" y="0"/>
                </a:lnTo>
                <a:lnTo>
                  <a:pt x="8683879" y="0"/>
                </a:lnTo>
                <a:cubicBezTo>
                  <a:pt x="8866123" y="0"/>
                  <a:pt x="9013825" y="147700"/>
                  <a:pt x="9013825" y="329945"/>
                </a:cubicBezTo>
                <a:cubicBezTo>
                  <a:pt x="9013825" y="329945"/>
                  <a:pt x="9013825" y="329945"/>
                  <a:pt x="9013825" y="329945"/>
                </a:cubicBezTo>
                <a:lnTo>
                  <a:pt x="9013825" y="329945"/>
                </a:lnTo>
                <a:lnTo>
                  <a:pt x="9013825" y="6363004"/>
                </a:lnTo>
                <a:lnTo>
                  <a:pt x="9013825" y="6363004"/>
                </a:lnTo>
                <a:cubicBezTo>
                  <a:pt x="9013825" y="6545198"/>
                  <a:pt x="8866123" y="6692898"/>
                  <a:pt x="8683879" y="6692898"/>
                </a:cubicBezTo>
                <a:cubicBezTo>
                  <a:pt x="8683879" y="6692898"/>
                  <a:pt x="8683879" y="6692898"/>
                  <a:pt x="8683879" y="6692898"/>
                </a:cubicBezTo>
                <a:lnTo>
                  <a:pt x="8683879" y="6692898"/>
                </a:lnTo>
                <a:lnTo>
                  <a:pt x="329895" y="6692898"/>
                </a:lnTo>
                <a:lnTo>
                  <a:pt x="329895" y="6692898"/>
                </a:lnTo>
                <a:cubicBezTo>
                  <a:pt x="147700" y="6692898"/>
                  <a:pt x="0" y="6545198"/>
                  <a:pt x="0" y="6363004"/>
                </a:cubicBezTo>
                <a:cubicBezTo>
                  <a:pt x="0" y="6363004"/>
                  <a:pt x="0" y="6363004"/>
                  <a:pt x="0" y="6363004"/>
                </a:cubicBezTo>
                <a:lnTo>
                  <a:pt x="0" y="329945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57150" y="63500"/>
            <a:ext cx="9026525" cy="6705598"/>
          </a:xfrm>
          <a:custGeom>
            <a:avLst/>
            <a:gdLst>
              <a:gd name="connsiteX0" fmla="*/ 6350 w 9026525"/>
              <a:gd name="connsiteY0" fmla="*/ 336295 h 6705598"/>
              <a:gd name="connsiteX1" fmla="*/ 336245 w 9026525"/>
              <a:gd name="connsiteY1" fmla="*/ 6350 h 6705598"/>
              <a:gd name="connsiteX2" fmla="*/ 336245 w 9026525"/>
              <a:gd name="connsiteY2" fmla="*/ 6350 h 6705598"/>
              <a:gd name="connsiteX3" fmla="*/ 336245 w 9026525"/>
              <a:gd name="connsiteY3" fmla="*/ 6350 h 6705598"/>
              <a:gd name="connsiteX4" fmla="*/ 8690229 w 9026525"/>
              <a:gd name="connsiteY4" fmla="*/ 6350 h 6705598"/>
              <a:gd name="connsiteX5" fmla="*/ 8690229 w 9026525"/>
              <a:gd name="connsiteY5" fmla="*/ 6350 h 6705598"/>
              <a:gd name="connsiteX6" fmla="*/ 9020175 w 9026525"/>
              <a:gd name="connsiteY6" fmla="*/ 336295 h 6705598"/>
              <a:gd name="connsiteX7" fmla="*/ 9020175 w 9026525"/>
              <a:gd name="connsiteY7" fmla="*/ 336295 h 6705598"/>
              <a:gd name="connsiteX8" fmla="*/ 9020175 w 9026525"/>
              <a:gd name="connsiteY8" fmla="*/ 336295 h 6705598"/>
              <a:gd name="connsiteX9" fmla="*/ 9020175 w 9026525"/>
              <a:gd name="connsiteY9" fmla="*/ 6369354 h 6705598"/>
              <a:gd name="connsiteX10" fmla="*/ 9020175 w 9026525"/>
              <a:gd name="connsiteY10" fmla="*/ 6369354 h 6705598"/>
              <a:gd name="connsiteX11" fmla="*/ 8690229 w 9026525"/>
              <a:gd name="connsiteY11" fmla="*/ 6699248 h 6705598"/>
              <a:gd name="connsiteX12" fmla="*/ 8690229 w 9026525"/>
              <a:gd name="connsiteY12" fmla="*/ 6699248 h 6705598"/>
              <a:gd name="connsiteX13" fmla="*/ 8690229 w 9026525"/>
              <a:gd name="connsiteY13" fmla="*/ 6699248 h 6705598"/>
              <a:gd name="connsiteX14" fmla="*/ 336245 w 9026525"/>
              <a:gd name="connsiteY14" fmla="*/ 6699248 h 6705598"/>
              <a:gd name="connsiteX15" fmla="*/ 336245 w 9026525"/>
              <a:gd name="connsiteY15" fmla="*/ 6699248 h 6705598"/>
              <a:gd name="connsiteX16" fmla="*/ 6350 w 9026525"/>
              <a:gd name="connsiteY16" fmla="*/ 6369354 h 6705598"/>
              <a:gd name="connsiteX17" fmla="*/ 6350 w 9026525"/>
              <a:gd name="connsiteY17" fmla="*/ 6369354 h 6705598"/>
              <a:gd name="connsiteX18" fmla="*/ 6350 w 9026525"/>
              <a:gd name="connsiteY18" fmla="*/ 336295 h 67055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9026525" h="6705598">
                <a:moveTo>
                  <a:pt x="6350" y="336295"/>
                </a:moveTo>
                <a:cubicBezTo>
                  <a:pt x="6350" y="154050"/>
                  <a:pt x="154050" y="6350"/>
                  <a:pt x="336245" y="6350"/>
                </a:cubicBezTo>
                <a:cubicBezTo>
                  <a:pt x="336245" y="6350"/>
                  <a:pt x="336245" y="6350"/>
                  <a:pt x="336245" y="6350"/>
                </a:cubicBezTo>
                <a:lnTo>
                  <a:pt x="336245" y="6350"/>
                </a:lnTo>
                <a:lnTo>
                  <a:pt x="8690229" y="6350"/>
                </a:lnTo>
                <a:lnTo>
                  <a:pt x="8690229" y="6350"/>
                </a:lnTo>
                <a:cubicBezTo>
                  <a:pt x="8872473" y="6350"/>
                  <a:pt x="9020175" y="154050"/>
                  <a:pt x="9020175" y="336295"/>
                </a:cubicBezTo>
                <a:cubicBezTo>
                  <a:pt x="9020175" y="336295"/>
                  <a:pt x="9020175" y="336295"/>
                  <a:pt x="9020175" y="336295"/>
                </a:cubicBezTo>
                <a:lnTo>
                  <a:pt x="9020175" y="336295"/>
                </a:lnTo>
                <a:lnTo>
                  <a:pt x="9020175" y="6369354"/>
                </a:lnTo>
                <a:lnTo>
                  <a:pt x="9020175" y="6369354"/>
                </a:lnTo>
                <a:cubicBezTo>
                  <a:pt x="9020175" y="6551548"/>
                  <a:pt x="8872473" y="6699248"/>
                  <a:pt x="8690229" y="6699248"/>
                </a:cubicBezTo>
                <a:cubicBezTo>
                  <a:pt x="8690229" y="6699248"/>
                  <a:pt x="8690229" y="6699248"/>
                  <a:pt x="8690229" y="6699248"/>
                </a:cubicBezTo>
                <a:lnTo>
                  <a:pt x="8690229" y="6699248"/>
                </a:lnTo>
                <a:lnTo>
                  <a:pt x="336245" y="6699248"/>
                </a:lnTo>
                <a:lnTo>
                  <a:pt x="336245" y="6699248"/>
                </a:lnTo>
                <a:cubicBezTo>
                  <a:pt x="154050" y="6699248"/>
                  <a:pt x="6350" y="6551548"/>
                  <a:pt x="6350" y="6369354"/>
                </a:cubicBezTo>
                <a:cubicBezTo>
                  <a:pt x="6350" y="6369354"/>
                  <a:pt x="6350" y="6369354"/>
                  <a:pt x="6350" y="6369354"/>
                </a:cubicBezTo>
                <a:lnTo>
                  <a:pt x="6350" y="336295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1003300" y="762000"/>
            <a:ext cx="6604000" cy="558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/>
            </a:pPr>
            <a:r>
              <a:rPr lang="en-US" altLang="zh-CN" sz="3995" dirty="0" smtClean="0">
                <a:solidFill>
                  <a:srgbClr val="0000FF"/>
                </a:solidFill>
                <a:latin typeface="Franklin Gothic Book" pitchFamily="18" charset="0"/>
                <a:cs typeface="Franklin Gothic Book" pitchFamily="18" charset="0"/>
              </a:rPr>
              <a:t>Characteristics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dirty="0" smtClean="0">
                <a:solidFill>
                  <a:srgbClr val="0000FF"/>
                </a:solidFill>
                <a:latin typeface="Franklin Gothic Book" pitchFamily="18" charset="0"/>
                <a:cs typeface="Franklin Gothic Book" pitchFamily="18" charset="0"/>
              </a:rPr>
              <a:t>of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dirty="0" smtClean="0">
                <a:solidFill>
                  <a:srgbClr val="0000FF"/>
                </a:solidFill>
                <a:latin typeface="Franklin Gothic Book" pitchFamily="18" charset="0"/>
                <a:cs typeface="Franklin Gothic Book" pitchFamily="18" charset="0"/>
              </a:rPr>
              <a:t>contour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dirty="0" smtClean="0">
                <a:solidFill>
                  <a:srgbClr val="0000FF"/>
                </a:solidFill>
                <a:latin typeface="Franklin Gothic Book" pitchFamily="18" charset="0"/>
                <a:cs typeface="Franklin Gothic Book" pitchFamily="18" charset="0"/>
              </a:rPr>
              <a:t>lines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1003300" y="1485900"/>
            <a:ext cx="6553200" cy="444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500"/>
              </a:lnSpc>
              <a:tabLst/>
            </a:pPr>
            <a:r>
              <a:rPr lang="en-US" altLang="zh-CN" sz="2723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series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of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contour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lines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with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higher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value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inside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1270000" y="1917700"/>
            <a:ext cx="1841500" cy="457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600"/>
              </a:lnSpc>
              <a:tabLst/>
            </a:pPr>
            <a:r>
              <a:rPr lang="en-US" altLang="zh-CN" sz="3206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indicate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hill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1003300" y="2438400"/>
            <a:ext cx="7543800" cy="444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500"/>
              </a:lnSpc>
              <a:tabLst/>
            </a:pPr>
            <a:r>
              <a:rPr lang="en-US" altLang="zh-CN" sz="2723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series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of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contour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lines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with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lower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value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inside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loop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1270000" y="2870200"/>
            <a:ext cx="3378200" cy="444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500"/>
              </a:lnSpc>
              <a:tabLst/>
            </a:pP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always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indicate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depression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1003300" y="3403600"/>
            <a:ext cx="5461000" cy="965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500"/>
              </a:lnSpc>
              <a:tabLst/>
            </a:pPr>
            <a:r>
              <a:rPr lang="en-US" altLang="zh-CN" sz="2723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Close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contour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lines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indicate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steep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slope</a:t>
            </a:r>
          </a:p>
          <a:p>
            <a:pPr>
              <a:lnSpc>
                <a:spcPts val="4000"/>
              </a:lnSpc>
              <a:tabLst/>
            </a:pPr>
            <a:r>
              <a:rPr lang="en-US" altLang="zh-CN" sz="2723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Wide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contour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lines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indicate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flatter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slope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1003300" y="4419600"/>
            <a:ext cx="7061200" cy="444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500"/>
              </a:lnSpc>
              <a:tabLst/>
            </a:pPr>
            <a:r>
              <a:rPr lang="en-US" altLang="zh-CN" sz="2723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Contour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lines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never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cross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each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other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except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in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case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of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1270000" y="4864100"/>
            <a:ext cx="2286000" cy="444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500"/>
              </a:lnSpc>
              <a:tabLst/>
            </a:pP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overhanging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cliff.</a:t>
            </a:r>
          </a:p>
        </p:txBody>
      </p:sp>
      <p:sp>
        <p:nvSpPr>
          <p:cNvPr id="14" name="TextBox 1"/>
          <p:cNvSpPr txBox="1"/>
          <p:nvPr/>
        </p:nvSpPr>
        <p:spPr>
          <a:xfrm>
            <a:off x="1003300" y="5372100"/>
            <a:ext cx="6680200" cy="444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500"/>
              </a:lnSpc>
              <a:tabLst/>
            </a:pPr>
            <a:r>
              <a:rPr lang="en-US" altLang="zh-CN" sz="2723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All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points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on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contour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lines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have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equal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elevation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63500" y="69850"/>
            <a:ext cx="9013825" cy="6692898"/>
          </a:xfrm>
          <a:custGeom>
            <a:avLst/>
            <a:gdLst>
              <a:gd name="connsiteX0" fmla="*/ 0 w 9013825"/>
              <a:gd name="connsiteY0" fmla="*/ 329945 h 6692898"/>
              <a:gd name="connsiteX1" fmla="*/ 329895 w 9013825"/>
              <a:gd name="connsiteY1" fmla="*/ 0 h 6692898"/>
              <a:gd name="connsiteX2" fmla="*/ 329895 w 9013825"/>
              <a:gd name="connsiteY2" fmla="*/ 0 h 6692898"/>
              <a:gd name="connsiteX3" fmla="*/ 329895 w 9013825"/>
              <a:gd name="connsiteY3" fmla="*/ 0 h 6692898"/>
              <a:gd name="connsiteX4" fmla="*/ 8683879 w 9013825"/>
              <a:gd name="connsiteY4" fmla="*/ 0 h 6692898"/>
              <a:gd name="connsiteX5" fmla="*/ 8683879 w 9013825"/>
              <a:gd name="connsiteY5" fmla="*/ 0 h 6692898"/>
              <a:gd name="connsiteX6" fmla="*/ 9013825 w 9013825"/>
              <a:gd name="connsiteY6" fmla="*/ 329945 h 6692898"/>
              <a:gd name="connsiteX7" fmla="*/ 9013825 w 9013825"/>
              <a:gd name="connsiteY7" fmla="*/ 329945 h 6692898"/>
              <a:gd name="connsiteX8" fmla="*/ 9013825 w 9013825"/>
              <a:gd name="connsiteY8" fmla="*/ 329945 h 6692898"/>
              <a:gd name="connsiteX9" fmla="*/ 9013825 w 9013825"/>
              <a:gd name="connsiteY9" fmla="*/ 6363004 h 6692898"/>
              <a:gd name="connsiteX10" fmla="*/ 9013825 w 9013825"/>
              <a:gd name="connsiteY10" fmla="*/ 6363004 h 6692898"/>
              <a:gd name="connsiteX11" fmla="*/ 8683879 w 9013825"/>
              <a:gd name="connsiteY11" fmla="*/ 6692898 h 6692898"/>
              <a:gd name="connsiteX12" fmla="*/ 8683879 w 9013825"/>
              <a:gd name="connsiteY12" fmla="*/ 6692898 h 6692898"/>
              <a:gd name="connsiteX13" fmla="*/ 8683879 w 9013825"/>
              <a:gd name="connsiteY13" fmla="*/ 6692898 h 6692898"/>
              <a:gd name="connsiteX14" fmla="*/ 329895 w 9013825"/>
              <a:gd name="connsiteY14" fmla="*/ 6692898 h 6692898"/>
              <a:gd name="connsiteX15" fmla="*/ 329895 w 9013825"/>
              <a:gd name="connsiteY15" fmla="*/ 6692898 h 6692898"/>
              <a:gd name="connsiteX16" fmla="*/ 0 w 9013825"/>
              <a:gd name="connsiteY16" fmla="*/ 6363004 h 6692898"/>
              <a:gd name="connsiteX17" fmla="*/ 0 w 9013825"/>
              <a:gd name="connsiteY17" fmla="*/ 6363004 h 6692898"/>
              <a:gd name="connsiteX18" fmla="*/ 0 w 9013825"/>
              <a:gd name="connsiteY18" fmla="*/ 329945 h 66928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9013825" h="6692898">
                <a:moveTo>
                  <a:pt x="0" y="329945"/>
                </a:moveTo>
                <a:cubicBezTo>
                  <a:pt x="0" y="147700"/>
                  <a:pt x="147700" y="0"/>
                  <a:pt x="329895" y="0"/>
                </a:cubicBezTo>
                <a:cubicBezTo>
                  <a:pt x="329895" y="0"/>
                  <a:pt x="329895" y="0"/>
                  <a:pt x="329895" y="0"/>
                </a:cubicBezTo>
                <a:lnTo>
                  <a:pt x="329895" y="0"/>
                </a:lnTo>
                <a:lnTo>
                  <a:pt x="8683879" y="0"/>
                </a:lnTo>
                <a:lnTo>
                  <a:pt x="8683879" y="0"/>
                </a:lnTo>
                <a:cubicBezTo>
                  <a:pt x="8866123" y="0"/>
                  <a:pt x="9013825" y="147700"/>
                  <a:pt x="9013825" y="329945"/>
                </a:cubicBezTo>
                <a:cubicBezTo>
                  <a:pt x="9013825" y="329945"/>
                  <a:pt x="9013825" y="329945"/>
                  <a:pt x="9013825" y="329945"/>
                </a:cubicBezTo>
                <a:lnTo>
                  <a:pt x="9013825" y="329945"/>
                </a:lnTo>
                <a:lnTo>
                  <a:pt x="9013825" y="6363004"/>
                </a:lnTo>
                <a:lnTo>
                  <a:pt x="9013825" y="6363004"/>
                </a:lnTo>
                <a:cubicBezTo>
                  <a:pt x="9013825" y="6545198"/>
                  <a:pt x="8866123" y="6692898"/>
                  <a:pt x="8683879" y="6692898"/>
                </a:cubicBezTo>
                <a:cubicBezTo>
                  <a:pt x="8683879" y="6692898"/>
                  <a:pt x="8683879" y="6692898"/>
                  <a:pt x="8683879" y="6692898"/>
                </a:cubicBezTo>
                <a:lnTo>
                  <a:pt x="8683879" y="6692898"/>
                </a:lnTo>
                <a:lnTo>
                  <a:pt x="329895" y="6692898"/>
                </a:lnTo>
                <a:lnTo>
                  <a:pt x="329895" y="6692898"/>
                </a:lnTo>
                <a:cubicBezTo>
                  <a:pt x="147700" y="6692898"/>
                  <a:pt x="0" y="6545198"/>
                  <a:pt x="0" y="6363004"/>
                </a:cubicBezTo>
                <a:cubicBezTo>
                  <a:pt x="0" y="6363004"/>
                  <a:pt x="0" y="6363004"/>
                  <a:pt x="0" y="6363004"/>
                </a:cubicBezTo>
                <a:lnTo>
                  <a:pt x="0" y="329945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57150" y="63500"/>
            <a:ext cx="9026525" cy="6705598"/>
          </a:xfrm>
          <a:custGeom>
            <a:avLst/>
            <a:gdLst>
              <a:gd name="connsiteX0" fmla="*/ 6350 w 9026525"/>
              <a:gd name="connsiteY0" fmla="*/ 336295 h 6705598"/>
              <a:gd name="connsiteX1" fmla="*/ 336245 w 9026525"/>
              <a:gd name="connsiteY1" fmla="*/ 6350 h 6705598"/>
              <a:gd name="connsiteX2" fmla="*/ 336245 w 9026525"/>
              <a:gd name="connsiteY2" fmla="*/ 6350 h 6705598"/>
              <a:gd name="connsiteX3" fmla="*/ 336245 w 9026525"/>
              <a:gd name="connsiteY3" fmla="*/ 6350 h 6705598"/>
              <a:gd name="connsiteX4" fmla="*/ 8690229 w 9026525"/>
              <a:gd name="connsiteY4" fmla="*/ 6350 h 6705598"/>
              <a:gd name="connsiteX5" fmla="*/ 8690229 w 9026525"/>
              <a:gd name="connsiteY5" fmla="*/ 6350 h 6705598"/>
              <a:gd name="connsiteX6" fmla="*/ 9020175 w 9026525"/>
              <a:gd name="connsiteY6" fmla="*/ 336295 h 6705598"/>
              <a:gd name="connsiteX7" fmla="*/ 9020175 w 9026525"/>
              <a:gd name="connsiteY7" fmla="*/ 336295 h 6705598"/>
              <a:gd name="connsiteX8" fmla="*/ 9020175 w 9026525"/>
              <a:gd name="connsiteY8" fmla="*/ 336295 h 6705598"/>
              <a:gd name="connsiteX9" fmla="*/ 9020175 w 9026525"/>
              <a:gd name="connsiteY9" fmla="*/ 6369354 h 6705598"/>
              <a:gd name="connsiteX10" fmla="*/ 9020175 w 9026525"/>
              <a:gd name="connsiteY10" fmla="*/ 6369354 h 6705598"/>
              <a:gd name="connsiteX11" fmla="*/ 8690229 w 9026525"/>
              <a:gd name="connsiteY11" fmla="*/ 6699248 h 6705598"/>
              <a:gd name="connsiteX12" fmla="*/ 8690229 w 9026525"/>
              <a:gd name="connsiteY12" fmla="*/ 6699248 h 6705598"/>
              <a:gd name="connsiteX13" fmla="*/ 8690229 w 9026525"/>
              <a:gd name="connsiteY13" fmla="*/ 6699248 h 6705598"/>
              <a:gd name="connsiteX14" fmla="*/ 336245 w 9026525"/>
              <a:gd name="connsiteY14" fmla="*/ 6699248 h 6705598"/>
              <a:gd name="connsiteX15" fmla="*/ 336245 w 9026525"/>
              <a:gd name="connsiteY15" fmla="*/ 6699248 h 6705598"/>
              <a:gd name="connsiteX16" fmla="*/ 6350 w 9026525"/>
              <a:gd name="connsiteY16" fmla="*/ 6369354 h 6705598"/>
              <a:gd name="connsiteX17" fmla="*/ 6350 w 9026525"/>
              <a:gd name="connsiteY17" fmla="*/ 6369354 h 6705598"/>
              <a:gd name="connsiteX18" fmla="*/ 6350 w 9026525"/>
              <a:gd name="connsiteY18" fmla="*/ 336295 h 67055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9026525" h="6705598">
                <a:moveTo>
                  <a:pt x="6350" y="336295"/>
                </a:moveTo>
                <a:cubicBezTo>
                  <a:pt x="6350" y="154050"/>
                  <a:pt x="154050" y="6350"/>
                  <a:pt x="336245" y="6350"/>
                </a:cubicBezTo>
                <a:cubicBezTo>
                  <a:pt x="336245" y="6350"/>
                  <a:pt x="336245" y="6350"/>
                  <a:pt x="336245" y="6350"/>
                </a:cubicBezTo>
                <a:lnTo>
                  <a:pt x="336245" y="6350"/>
                </a:lnTo>
                <a:lnTo>
                  <a:pt x="8690229" y="6350"/>
                </a:lnTo>
                <a:lnTo>
                  <a:pt x="8690229" y="6350"/>
                </a:lnTo>
                <a:cubicBezTo>
                  <a:pt x="8872473" y="6350"/>
                  <a:pt x="9020175" y="154050"/>
                  <a:pt x="9020175" y="336295"/>
                </a:cubicBezTo>
                <a:cubicBezTo>
                  <a:pt x="9020175" y="336295"/>
                  <a:pt x="9020175" y="336295"/>
                  <a:pt x="9020175" y="336295"/>
                </a:cubicBezTo>
                <a:lnTo>
                  <a:pt x="9020175" y="336295"/>
                </a:lnTo>
                <a:lnTo>
                  <a:pt x="9020175" y="6369354"/>
                </a:lnTo>
                <a:lnTo>
                  <a:pt x="9020175" y="6369354"/>
                </a:lnTo>
                <a:cubicBezTo>
                  <a:pt x="9020175" y="6551548"/>
                  <a:pt x="8872473" y="6699248"/>
                  <a:pt x="8690229" y="6699248"/>
                </a:cubicBezTo>
                <a:cubicBezTo>
                  <a:pt x="8690229" y="6699248"/>
                  <a:pt x="8690229" y="6699248"/>
                  <a:pt x="8690229" y="6699248"/>
                </a:cubicBezTo>
                <a:lnTo>
                  <a:pt x="8690229" y="6699248"/>
                </a:lnTo>
                <a:lnTo>
                  <a:pt x="336245" y="6699248"/>
                </a:lnTo>
                <a:lnTo>
                  <a:pt x="336245" y="6699248"/>
                </a:lnTo>
                <a:cubicBezTo>
                  <a:pt x="154050" y="6699248"/>
                  <a:pt x="6350" y="6551548"/>
                  <a:pt x="6350" y="6369354"/>
                </a:cubicBezTo>
                <a:cubicBezTo>
                  <a:pt x="6350" y="6369354"/>
                  <a:pt x="6350" y="6369354"/>
                  <a:pt x="6350" y="6369354"/>
                </a:cubicBezTo>
                <a:lnTo>
                  <a:pt x="6350" y="336295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58800"/>
            <a:ext cx="9144000" cy="5651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63500" y="69850"/>
            <a:ext cx="9013825" cy="6692898"/>
          </a:xfrm>
          <a:custGeom>
            <a:avLst/>
            <a:gdLst>
              <a:gd name="connsiteX0" fmla="*/ 0 w 9013825"/>
              <a:gd name="connsiteY0" fmla="*/ 329945 h 6692898"/>
              <a:gd name="connsiteX1" fmla="*/ 329895 w 9013825"/>
              <a:gd name="connsiteY1" fmla="*/ 0 h 6692898"/>
              <a:gd name="connsiteX2" fmla="*/ 329895 w 9013825"/>
              <a:gd name="connsiteY2" fmla="*/ 0 h 6692898"/>
              <a:gd name="connsiteX3" fmla="*/ 329895 w 9013825"/>
              <a:gd name="connsiteY3" fmla="*/ 0 h 6692898"/>
              <a:gd name="connsiteX4" fmla="*/ 8683879 w 9013825"/>
              <a:gd name="connsiteY4" fmla="*/ 0 h 6692898"/>
              <a:gd name="connsiteX5" fmla="*/ 8683879 w 9013825"/>
              <a:gd name="connsiteY5" fmla="*/ 0 h 6692898"/>
              <a:gd name="connsiteX6" fmla="*/ 9013825 w 9013825"/>
              <a:gd name="connsiteY6" fmla="*/ 329945 h 6692898"/>
              <a:gd name="connsiteX7" fmla="*/ 9013825 w 9013825"/>
              <a:gd name="connsiteY7" fmla="*/ 329945 h 6692898"/>
              <a:gd name="connsiteX8" fmla="*/ 9013825 w 9013825"/>
              <a:gd name="connsiteY8" fmla="*/ 329945 h 6692898"/>
              <a:gd name="connsiteX9" fmla="*/ 9013825 w 9013825"/>
              <a:gd name="connsiteY9" fmla="*/ 6363004 h 6692898"/>
              <a:gd name="connsiteX10" fmla="*/ 9013825 w 9013825"/>
              <a:gd name="connsiteY10" fmla="*/ 6363004 h 6692898"/>
              <a:gd name="connsiteX11" fmla="*/ 8683879 w 9013825"/>
              <a:gd name="connsiteY11" fmla="*/ 6692898 h 6692898"/>
              <a:gd name="connsiteX12" fmla="*/ 8683879 w 9013825"/>
              <a:gd name="connsiteY12" fmla="*/ 6692898 h 6692898"/>
              <a:gd name="connsiteX13" fmla="*/ 8683879 w 9013825"/>
              <a:gd name="connsiteY13" fmla="*/ 6692898 h 6692898"/>
              <a:gd name="connsiteX14" fmla="*/ 329895 w 9013825"/>
              <a:gd name="connsiteY14" fmla="*/ 6692898 h 6692898"/>
              <a:gd name="connsiteX15" fmla="*/ 329895 w 9013825"/>
              <a:gd name="connsiteY15" fmla="*/ 6692898 h 6692898"/>
              <a:gd name="connsiteX16" fmla="*/ 0 w 9013825"/>
              <a:gd name="connsiteY16" fmla="*/ 6363004 h 6692898"/>
              <a:gd name="connsiteX17" fmla="*/ 0 w 9013825"/>
              <a:gd name="connsiteY17" fmla="*/ 6363004 h 6692898"/>
              <a:gd name="connsiteX18" fmla="*/ 0 w 9013825"/>
              <a:gd name="connsiteY18" fmla="*/ 329945 h 66928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9013825" h="6692898">
                <a:moveTo>
                  <a:pt x="0" y="329945"/>
                </a:moveTo>
                <a:cubicBezTo>
                  <a:pt x="0" y="147700"/>
                  <a:pt x="147700" y="0"/>
                  <a:pt x="329895" y="0"/>
                </a:cubicBezTo>
                <a:cubicBezTo>
                  <a:pt x="329895" y="0"/>
                  <a:pt x="329895" y="0"/>
                  <a:pt x="329895" y="0"/>
                </a:cubicBezTo>
                <a:lnTo>
                  <a:pt x="329895" y="0"/>
                </a:lnTo>
                <a:lnTo>
                  <a:pt x="8683879" y="0"/>
                </a:lnTo>
                <a:lnTo>
                  <a:pt x="8683879" y="0"/>
                </a:lnTo>
                <a:cubicBezTo>
                  <a:pt x="8866123" y="0"/>
                  <a:pt x="9013825" y="147700"/>
                  <a:pt x="9013825" y="329945"/>
                </a:cubicBezTo>
                <a:cubicBezTo>
                  <a:pt x="9013825" y="329945"/>
                  <a:pt x="9013825" y="329945"/>
                  <a:pt x="9013825" y="329945"/>
                </a:cubicBezTo>
                <a:lnTo>
                  <a:pt x="9013825" y="329945"/>
                </a:lnTo>
                <a:lnTo>
                  <a:pt x="9013825" y="6363004"/>
                </a:lnTo>
                <a:lnTo>
                  <a:pt x="9013825" y="6363004"/>
                </a:lnTo>
                <a:cubicBezTo>
                  <a:pt x="9013825" y="6545198"/>
                  <a:pt x="8866123" y="6692898"/>
                  <a:pt x="8683879" y="6692898"/>
                </a:cubicBezTo>
                <a:cubicBezTo>
                  <a:pt x="8683879" y="6692898"/>
                  <a:pt x="8683879" y="6692898"/>
                  <a:pt x="8683879" y="6692898"/>
                </a:cubicBezTo>
                <a:lnTo>
                  <a:pt x="8683879" y="6692898"/>
                </a:lnTo>
                <a:lnTo>
                  <a:pt x="329895" y="6692898"/>
                </a:lnTo>
                <a:lnTo>
                  <a:pt x="329895" y="6692898"/>
                </a:lnTo>
                <a:cubicBezTo>
                  <a:pt x="147700" y="6692898"/>
                  <a:pt x="0" y="6545198"/>
                  <a:pt x="0" y="6363004"/>
                </a:cubicBezTo>
                <a:cubicBezTo>
                  <a:pt x="0" y="6363004"/>
                  <a:pt x="0" y="6363004"/>
                  <a:pt x="0" y="6363004"/>
                </a:cubicBezTo>
                <a:lnTo>
                  <a:pt x="0" y="329945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57150" y="63500"/>
            <a:ext cx="9026525" cy="6705598"/>
          </a:xfrm>
          <a:custGeom>
            <a:avLst/>
            <a:gdLst>
              <a:gd name="connsiteX0" fmla="*/ 6350 w 9026525"/>
              <a:gd name="connsiteY0" fmla="*/ 336295 h 6705598"/>
              <a:gd name="connsiteX1" fmla="*/ 336245 w 9026525"/>
              <a:gd name="connsiteY1" fmla="*/ 6350 h 6705598"/>
              <a:gd name="connsiteX2" fmla="*/ 336245 w 9026525"/>
              <a:gd name="connsiteY2" fmla="*/ 6350 h 6705598"/>
              <a:gd name="connsiteX3" fmla="*/ 336245 w 9026525"/>
              <a:gd name="connsiteY3" fmla="*/ 6350 h 6705598"/>
              <a:gd name="connsiteX4" fmla="*/ 8690229 w 9026525"/>
              <a:gd name="connsiteY4" fmla="*/ 6350 h 6705598"/>
              <a:gd name="connsiteX5" fmla="*/ 8690229 w 9026525"/>
              <a:gd name="connsiteY5" fmla="*/ 6350 h 6705598"/>
              <a:gd name="connsiteX6" fmla="*/ 9020175 w 9026525"/>
              <a:gd name="connsiteY6" fmla="*/ 336295 h 6705598"/>
              <a:gd name="connsiteX7" fmla="*/ 9020175 w 9026525"/>
              <a:gd name="connsiteY7" fmla="*/ 336295 h 6705598"/>
              <a:gd name="connsiteX8" fmla="*/ 9020175 w 9026525"/>
              <a:gd name="connsiteY8" fmla="*/ 336295 h 6705598"/>
              <a:gd name="connsiteX9" fmla="*/ 9020175 w 9026525"/>
              <a:gd name="connsiteY9" fmla="*/ 6369354 h 6705598"/>
              <a:gd name="connsiteX10" fmla="*/ 9020175 w 9026525"/>
              <a:gd name="connsiteY10" fmla="*/ 6369354 h 6705598"/>
              <a:gd name="connsiteX11" fmla="*/ 8690229 w 9026525"/>
              <a:gd name="connsiteY11" fmla="*/ 6699248 h 6705598"/>
              <a:gd name="connsiteX12" fmla="*/ 8690229 w 9026525"/>
              <a:gd name="connsiteY12" fmla="*/ 6699248 h 6705598"/>
              <a:gd name="connsiteX13" fmla="*/ 8690229 w 9026525"/>
              <a:gd name="connsiteY13" fmla="*/ 6699248 h 6705598"/>
              <a:gd name="connsiteX14" fmla="*/ 336245 w 9026525"/>
              <a:gd name="connsiteY14" fmla="*/ 6699248 h 6705598"/>
              <a:gd name="connsiteX15" fmla="*/ 336245 w 9026525"/>
              <a:gd name="connsiteY15" fmla="*/ 6699248 h 6705598"/>
              <a:gd name="connsiteX16" fmla="*/ 6350 w 9026525"/>
              <a:gd name="connsiteY16" fmla="*/ 6369354 h 6705598"/>
              <a:gd name="connsiteX17" fmla="*/ 6350 w 9026525"/>
              <a:gd name="connsiteY17" fmla="*/ 6369354 h 6705598"/>
              <a:gd name="connsiteX18" fmla="*/ 6350 w 9026525"/>
              <a:gd name="connsiteY18" fmla="*/ 336295 h 67055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9026525" h="6705598">
                <a:moveTo>
                  <a:pt x="6350" y="336295"/>
                </a:moveTo>
                <a:cubicBezTo>
                  <a:pt x="6350" y="154050"/>
                  <a:pt x="154050" y="6350"/>
                  <a:pt x="336245" y="6350"/>
                </a:cubicBezTo>
                <a:cubicBezTo>
                  <a:pt x="336245" y="6350"/>
                  <a:pt x="336245" y="6350"/>
                  <a:pt x="336245" y="6350"/>
                </a:cubicBezTo>
                <a:lnTo>
                  <a:pt x="336245" y="6350"/>
                </a:lnTo>
                <a:lnTo>
                  <a:pt x="8690229" y="6350"/>
                </a:lnTo>
                <a:lnTo>
                  <a:pt x="8690229" y="6350"/>
                </a:lnTo>
                <a:cubicBezTo>
                  <a:pt x="8872473" y="6350"/>
                  <a:pt x="9020175" y="154050"/>
                  <a:pt x="9020175" y="336295"/>
                </a:cubicBezTo>
                <a:cubicBezTo>
                  <a:pt x="9020175" y="336295"/>
                  <a:pt x="9020175" y="336295"/>
                  <a:pt x="9020175" y="336295"/>
                </a:cubicBezTo>
                <a:lnTo>
                  <a:pt x="9020175" y="336295"/>
                </a:lnTo>
                <a:lnTo>
                  <a:pt x="9020175" y="6369354"/>
                </a:lnTo>
                <a:lnTo>
                  <a:pt x="9020175" y="6369354"/>
                </a:lnTo>
                <a:cubicBezTo>
                  <a:pt x="9020175" y="6551548"/>
                  <a:pt x="8872473" y="6699248"/>
                  <a:pt x="8690229" y="6699248"/>
                </a:cubicBezTo>
                <a:cubicBezTo>
                  <a:pt x="8690229" y="6699248"/>
                  <a:pt x="8690229" y="6699248"/>
                  <a:pt x="8690229" y="6699248"/>
                </a:cubicBezTo>
                <a:lnTo>
                  <a:pt x="8690229" y="6699248"/>
                </a:lnTo>
                <a:lnTo>
                  <a:pt x="336245" y="6699248"/>
                </a:lnTo>
                <a:lnTo>
                  <a:pt x="336245" y="6699248"/>
                </a:lnTo>
                <a:cubicBezTo>
                  <a:pt x="154050" y="6699248"/>
                  <a:pt x="6350" y="6551548"/>
                  <a:pt x="6350" y="6369354"/>
                </a:cubicBezTo>
                <a:cubicBezTo>
                  <a:pt x="6350" y="6369354"/>
                  <a:pt x="6350" y="6369354"/>
                  <a:pt x="6350" y="6369354"/>
                </a:cubicBezTo>
                <a:lnTo>
                  <a:pt x="6350" y="336295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0900" y="774700"/>
            <a:ext cx="7658100" cy="539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63500" y="69850"/>
            <a:ext cx="9013825" cy="6692898"/>
          </a:xfrm>
          <a:custGeom>
            <a:avLst/>
            <a:gdLst>
              <a:gd name="connsiteX0" fmla="*/ 0 w 9013825"/>
              <a:gd name="connsiteY0" fmla="*/ 329945 h 6692898"/>
              <a:gd name="connsiteX1" fmla="*/ 329895 w 9013825"/>
              <a:gd name="connsiteY1" fmla="*/ 0 h 6692898"/>
              <a:gd name="connsiteX2" fmla="*/ 329895 w 9013825"/>
              <a:gd name="connsiteY2" fmla="*/ 0 h 6692898"/>
              <a:gd name="connsiteX3" fmla="*/ 329895 w 9013825"/>
              <a:gd name="connsiteY3" fmla="*/ 0 h 6692898"/>
              <a:gd name="connsiteX4" fmla="*/ 8683879 w 9013825"/>
              <a:gd name="connsiteY4" fmla="*/ 0 h 6692898"/>
              <a:gd name="connsiteX5" fmla="*/ 8683879 w 9013825"/>
              <a:gd name="connsiteY5" fmla="*/ 0 h 6692898"/>
              <a:gd name="connsiteX6" fmla="*/ 9013825 w 9013825"/>
              <a:gd name="connsiteY6" fmla="*/ 329945 h 6692898"/>
              <a:gd name="connsiteX7" fmla="*/ 9013825 w 9013825"/>
              <a:gd name="connsiteY7" fmla="*/ 329945 h 6692898"/>
              <a:gd name="connsiteX8" fmla="*/ 9013825 w 9013825"/>
              <a:gd name="connsiteY8" fmla="*/ 329945 h 6692898"/>
              <a:gd name="connsiteX9" fmla="*/ 9013825 w 9013825"/>
              <a:gd name="connsiteY9" fmla="*/ 6363004 h 6692898"/>
              <a:gd name="connsiteX10" fmla="*/ 9013825 w 9013825"/>
              <a:gd name="connsiteY10" fmla="*/ 6363004 h 6692898"/>
              <a:gd name="connsiteX11" fmla="*/ 8683879 w 9013825"/>
              <a:gd name="connsiteY11" fmla="*/ 6692898 h 6692898"/>
              <a:gd name="connsiteX12" fmla="*/ 8683879 w 9013825"/>
              <a:gd name="connsiteY12" fmla="*/ 6692898 h 6692898"/>
              <a:gd name="connsiteX13" fmla="*/ 8683879 w 9013825"/>
              <a:gd name="connsiteY13" fmla="*/ 6692898 h 6692898"/>
              <a:gd name="connsiteX14" fmla="*/ 329895 w 9013825"/>
              <a:gd name="connsiteY14" fmla="*/ 6692898 h 6692898"/>
              <a:gd name="connsiteX15" fmla="*/ 329895 w 9013825"/>
              <a:gd name="connsiteY15" fmla="*/ 6692898 h 6692898"/>
              <a:gd name="connsiteX16" fmla="*/ 0 w 9013825"/>
              <a:gd name="connsiteY16" fmla="*/ 6363004 h 6692898"/>
              <a:gd name="connsiteX17" fmla="*/ 0 w 9013825"/>
              <a:gd name="connsiteY17" fmla="*/ 6363004 h 6692898"/>
              <a:gd name="connsiteX18" fmla="*/ 0 w 9013825"/>
              <a:gd name="connsiteY18" fmla="*/ 329945 h 66928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9013825" h="6692898">
                <a:moveTo>
                  <a:pt x="0" y="329945"/>
                </a:moveTo>
                <a:cubicBezTo>
                  <a:pt x="0" y="147700"/>
                  <a:pt x="147700" y="0"/>
                  <a:pt x="329895" y="0"/>
                </a:cubicBezTo>
                <a:cubicBezTo>
                  <a:pt x="329895" y="0"/>
                  <a:pt x="329895" y="0"/>
                  <a:pt x="329895" y="0"/>
                </a:cubicBezTo>
                <a:lnTo>
                  <a:pt x="329895" y="0"/>
                </a:lnTo>
                <a:lnTo>
                  <a:pt x="8683879" y="0"/>
                </a:lnTo>
                <a:lnTo>
                  <a:pt x="8683879" y="0"/>
                </a:lnTo>
                <a:cubicBezTo>
                  <a:pt x="8866123" y="0"/>
                  <a:pt x="9013825" y="147700"/>
                  <a:pt x="9013825" y="329945"/>
                </a:cubicBezTo>
                <a:cubicBezTo>
                  <a:pt x="9013825" y="329945"/>
                  <a:pt x="9013825" y="329945"/>
                  <a:pt x="9013825" y="329945"/>
                </a:cubicBezTo>
                <a:lnTo>
                  <a:pt x="9013825" y="329945"/>
                </a:lnTo>
                <a:lnTo>
                  <a:pt x="9013825" y="6363004"/>
                </a:lnTo>
                <a:lnTo>
                  <a:pt x="9013825" y="6363004"/>
                </a:lnTo>
                <a:cubicBezTo>
                  <a:pt x="9013825" y="6545198"/>
                  <a:pt x="8866123" y="6692898"/>
                  <a:pt x="8683879" y="6692898"/>
                </a:cubicBezTo>
                <a:cubicBezTo>
                  <a:pt x="8683879" y="6692898"/>
                  <a:pt x="8683879" y="6692898"/>
                  <a:pt x="8683879" y="6692898"/>
                </a:cubicBezTo>
                <a:lnTo>
                  <a:pt x="8683879" y="6692898"/>
                </a:lnTo>
                <a:lnTo>
                  <a:pt x="329895" y="6692898"/>
                </a:lnTo>
                <a:lnTo>
                  <a:pt x="329895" y="6692898"/>
                </a:lnTo>
                <a:cubicBezTo>
                  <a:pt x="147700" y="6692898"/>
                  <a:pt x="0" y="6545198"/>
                  <a:pt x="0" y="6363004"/>
                </a:cubicBezTo>
                <a:cubicBezTo>
                  <a:pt x="0" y="6363004"/>
                  <a:pt x="0" y="6363004"/>
                  <a:pt x="0" y="6363004"/>
                </a:cubicBezTo>
                <a:lnTo>
                  <a:pt x="0" y="329945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57150" y="63500"/>
            <a:ext cx="9026525" cy="6705598"/>
          </a:xfrm>
          <a:custGeom>
            <a:avLst/>
            <a:gdLst>
              <a:gd name="connsiteX0" fmla="*/ 6350 w 9026525"/>
              <a:gd name="connsiteY0" fmla="*/ 336295 h 6705598"/>
              <a:gd name="connsiteX1" fmla="*/ 336245 w 9026525"/>
              <a:gd name="connsiteY1" fmla="*/ 6350 h 6705598"/>
              <a:gd name="connsiteX2" fmla="*/ 336245 w 9026525"/>
              <a:gd name="connsiteY2" fmla="*/ 6350 h 6705598"/>
              <a:gd name="connsiteX3" fmla="*/ 336245 w 9026525"/>
              <a:gd name="connsiteY3" fmla="*/ 6350 h 6705598"/>
              <a:gd name="connsiteX4" fmla="*/ 8690229 w 9026525"/>
              <a:gd name="connsiteY4" fmla="*/ 6350 h 6705598"/>
              <a:gd name="connsiteX5" fmla="*/ 8690229 w 9026525"/>
              <a:gd name="connsiteY5" fmla="*/ 6350 h 6705598"/>
              <a:gd name="connsiteX6" fmla="*/ 9020175 w 9026525"/>
              <a:gd name="connsiteY6" fmla="*/ 336295 h 6705598"/>
              <a:gd name="connsiteX7" fmla="*/ 9020175 w 9026525"/>
              <a:gd name="connsiteY7" fmla="*/ 336295 h 6705598"/>
              <a:gd name="connsiteX8" fmla="*/ 9020175 w 9026525"/>
              <a:gd name="connsiteY8" fmla="*/ 336295 h 6705598"/>
              <a:gd name="connsiteX9" fmla="*/ 9020175 w 9026525"/>
              <a:gd name="connsiteY9" fmla="*/ 6369354 h 6705598"/>
              <a:gd name="connsiteX10" fmla="*/ 9020175 w 9026525"/>
              <a:gd name="connsiteY10" fmla="*/ 6369354 h 6705598"/>
              <a:gd name="connsiteX11" fmla="*/ 8690229 w 9026525"/>
              <a:gd name="connsiteY11" fmla="*/ 6699248 h 6705598"/>
              <a:gd name="connsiteX12" fmla="*/ 8690229 w 9026525"/>
              <a:gd name="connsiteY12" fmla="*/ 6699248 h 6705598"/>
              <a:gd name="connsiteX13" fmla="*/ 8690229 w 9026525"/>
              <a:gd name="connsiteY13" fmla="*/ 6699248 h 6705598"/>
              <a:gd name="connsiteX14" fmla="*/ 336245 w 9026525"/>
              <a:gd name="connsiteY14" fmla="*/ 6699248 h 6705598"/>
              <a:gd name="connsiteX15" fmla="*/ 336245 w 9026525"/>
              <a:gd name="connsiteY15" fmla="*/ 6699248 h 6705598"/>
              <a:gd name="connsiteX16" fmla="*/ 6350 w 9026525"/>
              <a:gd name="connsiteY16" fmla="*/ 6369354 h 6705598"/>
              <a:gd name="connsiteX17" fmla="*/ 6350 w 9026525"/>
              <a:gd name="connsiteY17" fmla="*/ 6369354 h 6705598"/>
              <a:gd name="connsiteX18" fmla="*/ 6350 w 9026525"/>
              <a:gd name="connsiteY18" fmla="*/ 336295 h 67055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9026525" h="6705598">
                <a:moveTo>
                  <a:pt x="6350" y="336295"/>
                </a:moveTo>
                <a:cubicBezTo>
                  <a:pt x="6350" y="154050"/>
                  <a:pt x="154050" y="6350"/>
                  <a:pt x="336245" y="6350"/>
                </a:cubicBezTo>
                <a:cubicBezTo>
                  <a:pt x="336245" y="6350"/>
                  <a:pt x="336245" y="6350"/>
                  <a:pt x="336245" y="6350"/>
                </a:cubicBezTo>
                <a:lnTo>
                  <a:pt x="336245" y="6350"/>
                </a:lnTo>
                <a:lnTo>
                  <a:pt x="8690229" y="6350"/>
                </a:lnTo>
                <a:lnTo>
                  <a:pt x="8690229" y="6350"/>
                </a:lnTo>
                <a:cubicBezTo>
                  <a:pt x="8872473" y="6350"/>
                  <a:pt x="9020175" y="154050"/>
                  <a:pt x="9020175" y="336295"/>
                </a:cubicBezTo>
                <a:cubicBezTo>
                  <a:pt x="9020175" y="336295"/>
                  <a:pt x="9020175" y="336295"/>
                  <a:pt x="9020175" y="336295"/>
                </a:cubicBezTo>
                <a:lnTo>
                  <a:pt x="9020175" y="336295"/>
                </a:lnTo>
                <a:lnTo>
                  <a:pt x="9020175" y="6369354"/>
                </a:lnTo>
                <a:lnTo>
                  <a:pt x="9020175" y="6369354"/>
                </a:lnTo>
                <a:cubicBezTo>
                  <a:pt x="9020175" y="6551548"/>
                  <a:pt x="8872473" y="6699248"/>
                  <a:pt x="8690229" y="6699248"/>
                </a:cubicBezTo>
                <a:cubicBezTo>
                  <a:pt x="8690229" y="6699248"/>
                  <a:pt x="8690229" y="6699248"/>
                  <a:pt x="8690229" y="6699248"/>
                </a:cubicBezTo>
                <a:lnTo>
                  <a:pt x="8690229" y="6699248"/>
                </a:lnTo>
                <a:lnTo>
                  <a:pt x="336245" y="6699248"/>
                </a:lnTo>
                <a:lnTo>
                  <a:pt x="336245" y="6699248"/>
                </a:lnTo>
                <a:cubicBezTo>
                  <a:pt x="154050" y="6699248"/>
                  <a:pt x="6350" y="6551548"/>
                  <a:pt x="6350" y="6369354"/>
                </a:cubicBezTo>
                <a:cubicBezTo>
                  <a:pt x="6350" y="6369354"/>
                  <a:pt x="6350" y="6369354"/>
                  <a:pt x="6350" y="6369354"/>
                </a:cubicBezTo>
                <a:lnTo>
                  <a:pt x="6350" y="336295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1003300" y="762000"/>
            <a:ext cx="3632200" cy="558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/>
            </a:pPr>
            <a:r>
              <a:rPr lang="en-US" altLang="zh-CN" sz="3995" dirty="0" smtClean="0">
                <a:solidFill>
                  <a:srgbClr val="0000FF"/>
                </a:solidFill>
                <a:latin typeface="Franklin Gothic Book" pitchFamily="18" charset="0"/>
                <a:cs typeface="Franklin Gothic Book" pitchFamily="18" charset="0"/>
              </a:rPr>
              <a:t>Uses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dirty="0" smtClean="0">
                <a:solidFill>
                  <a:srgbClr val="0000FF"/>
                </a:solidFill>
                <a:latin typeface="Franklin Gothic Book" pitchFamily="18" charset="0"/>
                <a:cs typeface="Franklin Gothic Book" pitchFamily="18" charset="0"/>
              </a:rPr>
              <a:t>of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dirty="0" smtClean="0">
                <a:solidFill>
                  <a:srgbClr val="0000FF"/>
                </a:solidFill>
                <a:latin typeface="Franklin Gothic Book" pitchFamily="18" charset="0"/>
                <a:cs typeface="Franklin Gothic Book" pitchFamily="18" charset="0"/>
              </a:rPr>
              <a:t>Contours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1003300" y="1536700"/>
            <a:ext cx="7366000" cy="1016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500"/>
              </a:lnSpc>
              <a:tabLst/>
            </a:pPr>
            <a:r>
              <a:rPr lang="en-US" altLang="zh-CN" sz="2723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nature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of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ground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surface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of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region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can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be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known</a:t>
            </a:r>
          </a:p>
          <a:p>
            <a:pPr>
              <a:lnSpc>
                <a:spcPts val="4400"/>
              </a:lnSpc>
              <a:tabLst/>
            </a:pPr>
            <a:r>
              <a:rPr lang="en-US" altLang="zh-CN" sz="2726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3206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Contour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map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helps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in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locating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proper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FF"/>
                </a:solidFill>
                <a:latin typeface="Perpetua" pitchFamily="18" charset="0"/>
                <a:cs typeface="Perpetua" pitchFamily="18" charset="0"/>
              </a:rPr>
              <a:t>site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for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FF"/>
                </a:solidFill>
                <a:latin typeface="Perpetua" pitchFamily="18" charset="0"/>
                <a:cs typeface="Perpetua" pitchFamily="18" charset="0"/>
              </a:rPr>
              <a:t>bridges,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1270000" y="2565400"/>
            <a:ext cx="2527300" cy="444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500"/>
              </a:lnSpc>
              <a:tabLst/>
            </a:pPr>
            <a:r>
              <a:rPr lang="en-US" altLang="zh-CN" sz="3204" i="1" dirty="0" smtClean="0">
                <a:solidFill>
                  <a:srgbClr val="0000FF"/>
                </a:solidFill>
                <a:latin typeface="Perpetua" pitchFamily="18" charset="0"/>
                <a:cs typeface="Perpetua" pitchFamily="18" charset="0"/>
              </a:rPr>
              <a:t>dams,reservoirs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FF"/>
                </a:solidFill>
                <a:latin typeface="Perpetua" pitchFamily="18" charset="0"/>
                <a:cs typeface="Perpetua" pitchFamily="18" charset="0"/>
              </a:rPr>
              <a:t>etc.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1003300" y="3136900"/>
            <a:ext cx="7327900" cy="444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500"/>
              </a:lnSpc>
              <a:tabLst/>
            </a:pPr>
            <a:r>
              <a:rPr lang="en-US" altLang="zh-CN" sz="2723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3204" i="1" dirty="0" smtClean="0">
                <a:solidFill>
                  <a:srgbClr val="0000FF"/>
                </a:solidFill>
                <a:latin typeface="Perpetua" pitchFamily="18" charset="0"/>
                <a:cs typeface="Perpetua" pitchFamily="18" charset="0"/>
              </a:rPr>
              <a:t>Capacity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FF"/>
                </a:solidFill>
                <a:latin typeface="Perpetua" pitchFamily="18" charset="0"/>
                <a:cs typeface="Perpetua" pitchFamily="18" charset="0"/>
              </a:rPr>
              <a:t>of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FF"/>
                </a:solidFill>
                <a:latin typeface="Perpetua" pitchFamily="18" charset="0"/>
                <a:cs typeface="Perpetua" pitchFamily="18" charset="0"/>
              </a:rPr>
              <a:t>a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FF"/>
                </a:solidFill>
                <a:latin typeface="Perpetua" pitchFamily="18" charset="0"/>
                <a:cs typeface="Perpetua" pitchFamily="18" charset="0"/>
              </a:rPr>
              <a:t>reservoir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can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be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calculated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with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help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1270000" y="3619500"/>
            <a:ext cx="1955800" cy="457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600"/>
              </a:lnSpc>
              <a:tabLst/>
            </a:pPr>
            <a:r>
              <a:rPr lang="en-US" altLang="zh-CN" sz="3206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of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contour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map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1003300" y="4191000"/>
            <a:ext cx="7264400" cy="444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500"/>
              </a:lnSpc>
              <a:tabLst/>
            </a:pPr>
            <a:r>
              <a:rPr lang="en-US" altLang="zh-CN" sz="2723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quantity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of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FF"/>
                </a:solidFill>
                <a:latin typeface="Perpetua" pitchFamily="18" charset="0"/>
                <a:cs typeface="Perpetua" pitchFamily="18" charset="0"/>
              </a:rPr>
              <a:t>cutting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FF"/>
                </a:solidFill>
                <a:latin typeface="Perpetua" pitchFamily="18" charset="0"/>
                <a:cs typeface="Perpetua" pitchFamily="18" charset="0"/>
              </a:rPr>
              <a:t>and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FF"/>
                </a:solidFill>
                <a:latin typeface="Perpetua" pitchFamily="18" charset="0"/>
                <a:cs typeface="Perpetua" pitchFamily="18" charset="0"/>
              </a:rPr>
              <a:t>filling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can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be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determined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1270000" y="4673600"/>
            <a:ext cx="2501900" cy="444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500"/>
              </a:lnSpc>
              <a:tabLst/>
            </a:pP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from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contour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maps.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1003300" y="5232400"/>
            <a:ext cx="6845300" cy="457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600"/>
              </a:lnSpc>
              <a:tabLst/>
            </a:pPr>
            <a:r>
              <a:rPr lang="en-US" altLang="zh-CN" sz="2726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3206" i="1" dirty="0" smtClean="0">
                <a:solidFill>
                  <a:srgbClr val="0000FF"/>
                </a:solidFill>
                <a:latin typeface="Perpetua" pitchFamily="18" charset="0"/>
                <a:cs typeface="Perpetua" pitchFamily="18" charset="0"/>
              </a:rPr>
              <a:t>Routes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for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roads,railways,canals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etc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can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be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traced.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63500" y="69850"/>
            <a:ext cx="9013825" cy="6692898"/>
          </a:xfrm>
          <a:custGeom>
            <a:avLst/>
            <a:gdLst>
              <a:gd name="connsiteX0" fmla="*/ 0 w 9013825"/>
              <a:gd name="connsiteY0" fmla="*/ 329945 h 6692898"/>
              <a:gd name="connsiteX1" fmla="*/ 329895 w 9013825"/>
              <a:gd name="connsiteY1" fmla="*/ 0 h 6692898"/>
              <a:gd name="connsiteX2" fmla="*/ 329895 w 9013825"/>
              <a:gd name="connsiteY2" fmla="*/ 0 h 6692898"/>
              <a:gd name="connsiteX3" fmla="*/ 329895 w 9013825"/>
              <a:gd name="connsiteY3" fmla="*/ 0 h 6692898"/>
              <a:gd name="connsiteX4" fmla="*/ 8683879 w 9013825"/>
              <a:gd name="connsiteY4" fmla="*/ 0 h 6692898"/>
              <a:gd name="connsiteX5" fmla="*/ 8683879 w 9013825"/>
              <a:gd name="connsiteY5" fmla="*/ 0 h 6692898"/>
              <a:gd name="connsiteX6" fmla="*/ 9013825 w 9013825"/>
              <a:gd name="connsiteY6" fmla="*/ 329945 h 6692898"/>
              <a:gd name="connsiteX7" fmla="*/ 9013825 w 9013825"/>
              <a:gd name="connsiteY7" fmla="*/ 329945 h 6692898"/>
              <a:gd name="connsiteX8" fmla="*/ 9013825 w 9013825"/>
              <a:gd name="connsiteY8" fmla="*/ 329945 h 6692898"/>
              <a:gd name="connsiteX9" fmla="*/ 9013825 w 9013825"/>
              <a:gd name="connsiteY9" fmla="*/ 6363004 h 6692898"/>
              <a:gd name="connsiteX10" fmla="*/ 9013825 w 9013825"/>
              <a:gd name="connsiteY10" fmla="*/ 6363004 h 6692898"/>
              <a:gd name="connsiteX11" fmla="*/ 8683879 w 9013825"/>
              <a:gd name="connsiteY11" fmla="*/ 6692898 h 6692898"/>
              <a:gd name="connsiteX12" fmla="*/ 8683879 w 9013825"/>
              <a:gd name="connsiteY12" fmla="*/ 6692898 h 6692898"/>
              <a:gd name="connsiteX13" fmla="*/ 8683879 w 9013825"/>
              <a:gd name="connsiteY13" fmla="*/ 6692898 h 6692898"/>
              <a:gd name="connsiteX14" fmla="*/ 329895 w 9013825"/>
              <a:gd name="connsiteY14" fmla="*/ 6692898 h 6692898"/>
              <a:gd name="connsiteX15" fmla="*/ 329895 w 9013825"/>
              <a:gd name="connsiteY15" fmla="*/ 6692898 h 6692898"/>
              <a:gd name="connsiteX16" fmla="*/ 0 w 9013825"/>
              <a:gd name="connsiteY16" fmla="*/ 6363004 h 6692898"/>
              <a:gd name="connsiteX17" fmla="*/ 0 w 9013825"/>
              <a:gd name="connsiteY17" fmla="*/ 6363004 h 6692898"/>
              <a:gd name="connsiteX18" fmla="*/ 0 w 9013825"/>
              <a:gd name="connsiteY18" fmla="*/ 329945 h 66928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9013825" h="6692898">
                <a:moveTo>
                  <a:pt x="0" y="329945"/>
                </a:moveTo>
                <a:cubicBezTo>
                  <a:pt x="0" y="147700"/>
                  <a:pt x="147700" y="0"/>
                  <a:pt x="329895" y="0"/>
                </a:cubicBezTo>
                <a:cubicBezTo>
                  <a:pt x="329895" y="0"/>
                  <a:pt x="329895" y="0"/>
                  <a:pt x="329895" y="0"/>
                </a:cubicBezTo>
                <a:lnTo>
                  <a:pt x="329895" y="0"/>
                </a:lnTo>
                <a:lnTo>
                  <a:pt x="8683879" y="0"/>
                </a:lnTo>
                <a:lnTo>
                  <a:pt x="8683879" y="0"/>
                </a:lnTo>
                <a:cubicBezTo>
                  <a:pt x="8866123" y="0"/>
                  <a:pt x="9013825" y="147700"/>
                  <a:pt x="9013825" y="329945"/>
                </a:cubicBezTo>
                <a:cubicBezTo>
                  <a:pt x="9013825" y="329945"/>
                  <a:pt x="9013825" y="329945"/>
                  <a:pt x="9013825" y="329945"/>
                </a:cubicBezTo>
                <a:lnTo>
                  <a:pt x="9013825" y="329945"/>
                </a:lnTo>
                <a:lnTo>
                  <a:pt x="9013825" y="6363004"/>
                </a:lnTo>
                <a:lnTo>
                  <a:pt x="9013825" y="6363004"/>
                </a:lnTo>
                <a:cubicBezTo>
                  <a:pt x="9013825" y="6545198"/>
                  <a:pt x="8866123" y="6692898"/>
                  <a:pt x="8683879" y="6692898"/>
                </a:cubicBezTo>
                <a:cubicBezTo>
                  <a:pt x="8683879" y="6692898"/>
                  <a:pt x="8683879" y="6692898"/>
                  <a:pt x="8683879" y="6692898"/>
                </a:cubicBezTo>
                <a:lnTo>
                  <a:pt x="8683879" y="6692898"/>
                </a:lnTo>
                <a:lnTo>
                  <a:pt x="329895" y="6692898"/>
                </a:lnTo>
                <a:lnTo>
                  <a:pt x="329895" y="6692898"/>
                </a:lnTo>
                <a:cubicBezTo>
                  <a:pt x="147700" y="6692898"/>
                  <a:pt x="0" y="6545198"/>
                  <a:pt x="0" y="6363004"/>
                </a:cubicBezTo>
                <a:cubicBezTo>
                  <a:pt x="0" y="6363004"/>
                  <a:pt x="0" y="6363004"/>
                  <a:pt x="0" y="6363004"/>
                </a:cubicBezTo>
                <a:lnTo>
                  <a:pt x="0" y="329945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57150" y="63500"/>
            <a:ext cx="9026525" cy="6705598"/>
          </a:xfrm>
          <a:custGeom>
            <a:avLst/>
            <a:gdLst>
              <a:gd name="connsiteX0" fmla="*/ 6350 w 9026525"/>
              <a:gd name="connsiteY0" fmla="*/ 336295 h 6705598"/>
              <a:gd name="connsiteX1" fmla="*/ 336245 w 9026525"/>
              <a:gd name="connsiteY1" fmla="*/ 6350 h 6705598"/>
              <a:gd name="connsiteX2" fmla="*/ 336245 w 9026525"/>
              <a:gd name="connsiteY2" fmla="*/ 6350 h 6705598"/>
              <a:gd name="connsiteX3" fmla="*/ 336245 w 9026525"/>
              <a:gd name="connsiteY3" fmla="*/ 6350 h 6705598"/>
              <a:gd name="connsiteX4" fmla="*/ 8690229 w 9026525"/>
              <a:gd name="connsiteY4" fmla="*/ 6350 h 6705598"/>
              <a:gd name="connsiteX5" fmla="*/ 8690229 w 9026525"/>
              <a:gd name="connsiteY5" fmla="*/ 6350 h 6705598"/>
              <a:gd name="connsiteX6" fmla="*/ 9020175 w 9026525"/>
              <a:gd name="connsiteY6" fmla="*/ 336295 h 6705598"/>
              <a:gd name="connsiteX7" fmla="*/ 9020175 w 9026525"/>
              <a:gd name="connsiteY7" fmla="*/ 336295 h 6705598"/>
              <a:gd name="connsiteX8" fmla="*/ 9020175 w 9026525"/>
              <a:gd name="connsiteY8" fmla="*/ 336295 h 6705598"/>
              <a:gd name="connsiteX9" fmla="*/ 9020175 w 9026525"/>
              <a:gd name="connsiteY9" fmla="*/ 6369354 h 6705598"/>
              <a:gd name="connsiteX10" fmla="*/ 9020175 w 9026525"/>
              <a:gd name="connsiteY10" fmla="*/ 6369354 h 6705598"/>
              <a:gd name="connsiteX11" fmla="*/ 8690229 w 9026525"/>
              <a:gd name="connsiteY11" fmla="*/ 6699248 h 6705598"/>
              <a:gd name="connsiteX12" fmla="*/ 8690229 w 9026525"/>
              <a:gd name="connsiteY12" fmla="*/ 6699248 h 6705598"/>
              <a:gd name="connsiteX13" fmla="*/ 8690229 w 9026525"/>
              <a:gd name="connsiteY13" fmla="*/ 6699248 h 6705598"/>
              <a:gd name="connsiteX14" fmla="*/ 336245 w 9026525"/>
              <a:gd name="connsiteY14" fmla="*/ 6699248 h 6705598"/>
              <a:gd name="connsiteX15" fmla="*/ 336245 w 9026525"/>
              <a:gd name="connsiteY15" fmla="*/ 6699248 h 6705598"/>
              <a:gd name="connsiteX16" fmla="*/ 6350 w 9026525"/>
              <a:gd name="connsiteY16" fmla="*/ 6369354 h 6705598"/>
              <a:gd name="connsiteX17" fmla="*/ 6350 w 9026525"/>
              <a:gd name="connsiteY17" fmla="*/ 6369354 h 6705598"/>
              <a:gd name="connsiteX18" fmla="*/ 6350 w 9026525"/>
              <a:gd name="connsiteY18" fmla="*/ 336295 h 67055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9026525" h="6705598">
                <a:moveTo>
                  <a:pt x="6350" y="336295"/>
                </a:moveTo>
                <a:cubicBezTo>
                  <a:pt x="6350" y="154050"/>
                  <a:pt x="154050" y="6350"/>
                  <a:pt x="336245" y="6350"/>
                </a:cubicBezTo>
                <a:cubicBezTo>
                  <a:pt x="336245" y="6350"/>
                  <a:pt x="336245" y="6350"/>
                  <a:pt x="336245" y="6350"/>
                </a:cubicBezTo>
                <a:lnTo>
                  <a:pt x="336245" y="6350"/>
                </a:lnTo>
                <a:lnTo>
                  <a:pt x="8690229" y="6350"/>
                </a:lnTo>
                <a:lnTo>
                  <a:pt x="8690229" y="6350"/>
                </a:lnTo>
                <a:cubicBezTo>
                  <a:pt x="8872473" y="6350"/>
                  <a:pt x="9020175" y="154050"/>
                  <a:pt x="9020175" y="336295"/>
                </a:cubicBezTo>
                <a:cubicBezTo>
                  <a:pt x="9020175" y="336295"/>
                  <a:pt x="9020175" y="336295"/>
                  <a:pt x="9020175" y="336295"/>
                </a:cubicBezTo>
                <a:lnTo>
                  <a:pt x="9020175" y="336295"/>
                </a:lnTo>
                <a:lnTo>
                  <a:pt x="9020175" y="6369354"/>
                </a:lnTo>
                <a:lnTo>
                  <a:pt x="9020175" y="6369354"/>
                </a:lnTo>
                <a:cubicBezTo>
                  <a:pt x="9020175" y="6551548"/>
                  <a:pt x="8872473" y="6699248"/>
                  <a:pt x="8690229" y="6699248"/>
                </a:cubicBezTo>
                <a:cubicBezTo>
                  <a:pt x="8690229" y="6699248"/>
                  <a:pt x="8690229" y="6699248"/>
                  <a:pt x="8690229" y="6699248"/>
                </a:cubicBezTo>
                <a:lnTo>
                  <a:pt x="8690229" y="6699248"/>
                </a:lnTo>
                <a:lnTo>
                  <a:pt x="336245" y="6699248"/>
                </a:lnTo>
                <a:lnTo>
                  <a:pt x="336245" y="6699248"/>
                </a:lnTo>
                <a:cubicBezTo>
                  <a:pt x="154050" y="6699248"/>
                  <a:pt x="6350" y="6551548"/>
                  <a:pt x="6350" y="6369354"/>
                </a:cubicBezTo>
                <a:cubicBezTo>
                  <a:pt x="6350" y="6369354"/>
                  <a:pt x="6350" y="6369354"/>
                  <a:pt x="6350" y="6369354"/>
                </a:cubicBezTo>
                <a:lnTo>
                  <a:pt x="6350" y="336295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1003300" y="952500"/>
            <a:ext cx="7073900" cy="2921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500"/>
              </a:lnSpc>
              <a:tabLst>
                <a:tab pos="266700" algn="l"/>
                <a:tab pos="787400" algn="l"/>
              </a:tabLst>
            </a:pPr>
            <a:r>
              <a:rPr lang="en-US" altLang="zh-CN" sz="3995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Errors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Levelling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600"/>
              </a:lnSpc>
              <a:tabLst>
                <a:tab pos="266700" algn="l"/>
                <a:tab pos="787400" algn="l"/>
              </a:tabLst>
            </a:pPr>
            <a:r>
              <a:rPr lang="en-US" altLang="zh-CN" sz="2376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following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are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different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sources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of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Errors</a:t>
            </a:r>
          </a:p>
          <a:p>
            <a:pPr>
              <a:lnSpc>
                <a:spcPts val="3900"/>
              </a:lnSpc>
              <a:tabLst>
                <a:tab pos="266700" algn="l"/>
                <a:tab pos="787400" algn="l"/>
              </a:tabLst>
            </a:pPr>
            <a:r>
              <a:rPr lang="en-US" altLang="zh-CN" sz="2376" dirty="0" smtClean="0">
                <a:solidFill>
                  <a:srgbClr val="D34817"/>
                </a:solidFill>
                <a:latin typeface="Wingdings" pitchFamily="18" charset="0"/>
                <a:cs typeface="Wingdings" pitchFamily="18" charset="0"/>
              </a:rPr>
              <a:t>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795" b="1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Personal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b="1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Error</a:t>
            </a:r>
          </a:p>
          <a:p>
            <a:pPr>
              <a:lnSpc>
                <a:spcPts val="3700"/>
              </a:lnSpc>
              <a:tabLst>
                <a:tab pos="266700" algn="l"/>
                <a:tab pos="787400" algn="l"/>
              </a:tabLst>
            </a:pPr>
            <a:r>
              <a:rPr lang="en-US" altLang="zh-CN" dirty="0" smtClean="0"/>
              <a:t>	</a:t>
            </a:r>
            <a:r>
              <a:rPr lang="en-US" altLang="zh-CN" sz="2376" dirty="0" smtClean="0">
                <a:solidFill>
                  <a:srgbClr val="9B2D1F"/>
                </a:solidFill>
                <a:latin typeface="Wingdings" pitchFamily="18" charset="0"/>
                <a:cs typeface="Wingdings" pitchFamily="18" charset="0"/>
              </a:rPr>
              <a:t>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Instruments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may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not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be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leveled</a:t>
            </a:r>
          </a:p>
          <a:p>
            <a:pPr>
              <a:lnSpc>
                <a:spcPts val="3700"/>
              </a:lnSpc>
              <a:tabLst>
                <a:tab pos="266700" algn="l"/>
                <a:tab pos="787400" algn="l"/>
              </a:tabLst>
            </a:pPr>
            <a:r>
              <a:rPr lang="en-US" altLang="zh-CN" dirty="0" smtClean="0"/>
              <a:t>	</a:t>
            </a:r>
            <a:r>
              <a:rPr lang="en-US" altLang="zh-CN" sz="2376" dirty="0" smtClean="0">
                <a:solidFill>
                  <a:srgbClr val="9B2D1F"/>
                </a:solidFill>
                <a:latin typeface="Wingdings" pitchFamily="18" charset="0"/>
                <a:cs typeface="Wingdings" pitchFamily="18" charset="0"/>
              </a:rPr>
              <a:t>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focusing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of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eye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piece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and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objective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glass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may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not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be</a:t>
            </a:r>
          </a:p>
          <a:p>
            <a:pPr>
              <a:lnSpc>
                <a:spcPts val="3300"/>
              </a:lnSpc>
              <a:tabLst>
                <a:tab pos="266700" algn="l"/>
                <a:tab pos="787400" algn="l"/>
              </a:tabLst>
            </a:pPr>
            <a:r>
              <a:rPr lang="en-US" altLang="zh-CN" dirty="0" smtClean="0"/>
              <a:t>		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perfect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1270000" y="3949700"/>
            <a:ext cx="228600" cy="1765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/>
            </a:pPr>
            <a:r>
              <a:rPr lang="en-US" altLang="zh-CN" sz="2376" dirty="0" smtClean="0">
                <a:solidFill>
                  <a:srgbClr val="9B2D1F"/>
                </a:solidFill>
                <a:latin typeface="Wingdings" pitchFamily="18" charset="0"/>
                <a:cs typeface="Wingdings" pitchFamily="18" charset="0"/>
              </a:rPr>
              <a:t>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/>
            </a:pPr>
            <a:r>
              <a:rPr lang="en-US" altLang="zh-CN" sz="2376" dirty="0" smtClean="0">
                <a:solidFill>
                  <a:srgbClr val="9B2D1F"/>
                </a:solidFill>
                <a:latin typeface="Wingdings" pitchFamily="18" charset="0"/>
                <a:cs typeface="Wingdings" pitchFamily="18" charset="0"/>
              </a:rPr>
              <a:t>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/>
            </a:pPr>
            <a:r>
              <a:rPr lang="en-US" altLang="zh-CN" sz="2376" dirty="0" smtClean="0">
                <a:solidFill>
                  <a:srgbClr val="9B2D1F"/>
                </a:solidFill>
                <a:latin typeface="Wingdings" pitchFamily="18" charset="0"/>
                <a:cs typeface="Wingdings" pitchFamily="18" charset="0"/>
              </a:rPr>
              <a:t>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/>
            </a:pPr>
            <a:r>
              <a:rPr lang="en-US" altLang="zh-CN" sz="2378" dirty="0" smtClean="0">
                <a:solidFill>
                  <a:srgbClr val="9B2D1F"/>
                </a:solidFill>
                <a:latin typeface="Wingdings" pitchFamily="18" charset="0"/>
                <a:cs typeface="Wingdings" pitchFamily="18" charset="0"/>
              </a:rPr>
              <a:t>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1790700" y="3937000"/>
            <a:ext cx="6350000" cy="2247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parallax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may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not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be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eliminated</a:t>
            </a:r>
          </a:p>
          <a:p>
            <a:pPr>
              <a:lnSpc>
                <a:spcPts val="3700"/>
              </a:lnSpc>
              <a:tabLst/>
            </a:pP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position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of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staff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may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have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changed</a:t>
            </a:r>
          </a:p>
          <a:p>
            <a:pPr>
              <a:lnSpc>
                <a:spcPts val="3700"/>
              </a:lnSpc>
              <a:tabLst/>
            </a:pP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Entry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and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recording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in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field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book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may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not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be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correct</a:t>
            </a:r>
          </a:p>
          <a:p>
            <a:pPr>
              <a:lnSpc>
                <a:spcPts val="3700"/>
              </a:lnSpc>
              <a:tabLst/>
            </a:pPr>
            <a:r>
              <a:rPr lang="en-US" altLang="zh-CN" sz="2798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staff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may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not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be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fully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extended,may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not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be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held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795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vertical.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63500" y="69850"/>
            <a:ext cx="9013825" cy="6692898"/>
          </a:xfrm>
          <a:custGeom>
            <a:avLst/>
            <a:gdLst>
              <a:gd name="connsiteX0" fmla="*/ 0 w 9013825"/>
              <a:gd name="connsiteY0" fmla="*/ 329945 h 6692898"/>
              <a:gd name="connsiteX1" fmla="*/ 329895 w 9013825"/>
              <a:gd name="connsiteY1" fmla="*/ 0 h 6692898"/>
              <a:gd name="connsiteX2" fmla="*/ 329895 w 9013825"/>
              <a:gd name="connsiteY2" fmla="*/ 0 h 6692898"/>
              <a:gd name="connsiteX3" fmla="*/ 329895 w 9013825"/>
              <a:gd name="connsiteY3" fmla="*/ 0 h 6692898"/>
              <a:gd name="connsiteX4" fmla="*/ 8683879 w 9013825"/>
              <a:gd name="connsiteY4" fmla="*/ 0 h 6692898"/>
              <a:gd name="connsiteX5" fmla="*/ 8683879 w 9013825"/>
              <a:gd name="connsiteY5" fmla="*/ 0 h 6692898"/>
              <a:gd name="connsiteX6" fmla="*/ 9013825 w 9013825"/>
              <a:gd name="connsiteY6" fmla="*/ 329945 h 6692898"/>
              <a:gd name="connsiteX7" fmla="*/ 9013825 w 9013825"/>
              <a:gd name="connsiteY7" fmla="*/ 329945 h 6692898"/>
              <a:gd name="connsiteX8" fmla="*/ 9013825 w 9013825"/>
              <a:gd name="connsiteY8" fmla="*/ 329945 h 6692898"/>
              <a:gd name="connsiteX9" fmla="*/ 9013825 w 9013825"/>
              <a:gd name="connsiteY9" fmla="*/ 6363004 h 6692898"/>
              <a:gd name="connsiteX10" fmla="*/ 9013825 w 9013825"/>
              <a:gd name="connsiteY10" fmla="*/ 6363004 h 6692898"/>
              <a:gd name="connsiteX11" fmla="*/ 8683879 w 9013825"/>
              <a:gd name="connsiteY11" fmla="*/ 6692898 h 6692898"/>
              <a:gd name="connsiteX12" fmla="*/ 8683879 w 9013825"/>
              <a:gd name="connsiteY12" fmla="*/ 6692898 h 6692898"/>
              <a:gd name="connsiteX13" fmla="*/ 8683879 w 9013825"/>
              <a:gd name="connsiteY13" fmla="*/ 6692898 h 6692898"/>
              <a:gd name="connsiteX14" fmla="*/ 329895 w 9013825"/>
              <a:gd name="connsiteY14" fmla="*/ 6692898 h 6692898"/>
              <a:gd name="connsiteX15" fmla="*/ 329895 w 9013825"/>
              <a:gd name="connsiteY15" fmla="*/ 6692898 h 6692898"/>
              <a:gd name="connsiteX16" fmla="*/ 0 w 9013825"/>
              <a:gd name="connsiteY16" fmla="*/ 6363004 h 6692898"/>
              <a:gd name="connsiteX17" fmla="*/ 0 w 9013825"/>
              <a:gd name="connsiteY17" fmla="*/ 6363004 h 6692898"/>
              <a:gd name="connsiteX18" fmla="*/ 0 w 9013825"/>
              <a:gd name="connsiteY18" fmla="*/ 329945 h 66928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9013825" h="6692898">
                <a:moveTo>
                  <a:pt x="0" y="329945"/>
                </a:moveTo>
                <a:cubicBezTo>
                  <a:pt x="0" y="147700"/>
                  <a:pt x="147700" y="0"/>
                  <a:pt x="329895" y="0"/>
                </a:cubicBezTo>
                <a:cubicBezTo>
                  <a:pt x="329895" y="0"/>
                  <a:pt x="329895" y="0"/>
                  <a:pt x="329895" y="0"/>
                </a:cubicBezTo>
                <a:lnTo>
                  <a:pt x="329895" y="0"/>
                </a:lnTo>
                <a:lnTo>
                  <a:pt x="8683879" y="0"/>
                </a:lnTo>
                <a:lnTo>
                  <a:pt x="8683879" y="0"/>
                </a:lnTo>
                <a:cubicBezTo>
                  <a:pt x="8866123" y="0"/>
                  <a:pt x="9013825" y="147700"/>
                  <a:pt x="9013825" y="329945"/>
                </a:cubicBezTo>
                <a:cubicBezTo>
                  <a:pt x="9013825" y="329945"/>
                  <a:pt x="9013825" y="329945"/>
                  <a:pt x="9013825" y="329945"/>
                </a:cubicBezTo>
                <a:lnTo>
                  <a:pt x="9013825" y="329945"/>
                </a:lnTo>
                <a:lnTo>
                  <a:pt x="9013825" y="6363004"/>
                </a:lnTo>
                <a:lnTo>
                  <a:pt x="9013825" y="6363004"/>
                </a:lnTo>
                <a:cubicBezTo>
                  <a:pt x="9013825" y="6545198"/>
                  <a:pt x="8866123" y="6692898"/>
                  <a:pt x="8683879" y="6692898"/>
                </a:cubicBezTo>
                <a:cubicBezTo>
                  <a:pt x="8683879" y="6692898"/>
                  <a:pt x="8683879" y="6692898"/>
                  <a:pt x="8683879" y="6692898"/>
                </a:cubicBezTo>
                <a:lnTo>
                  <a:pt x="8683879" y="6692898"/>
                </a:lnTo>
                <a:lnTo>
                  <a:pt x="329895" y="6692898"/>
                </a:lnTo>
                <a:lnTo>
                  <a:pt x="329895" y="6692898"/>
                </a:lnTo>
                <a:cubicBezTo>
                  <a:pt x="147700" y="6692898"/>
                  <a:pt x="0" y="6545198"/>
                  <a:pt x="0" y="6363004"/>
                </a:cubicBezTo>
                <a:cubicBezTo>
                  <a:pt x="0" y="6363004"/>
                  <a:pt x="0" y="6363004"/>
                  <a:pt x="0" y="6363004"/>
                </a:cubicBezTo>
                <a:lnTo>
                  <a:pt x="0" y="329945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57150" y="63500"/>
            <a:ext cx="9026525" cy="6705598"/>
          </a:xfrm>
          <a:custGeom>
            <a:avLst/>
            <a:gdLst>
              <a:gd name="connsiteX0" fmla="*/ 6350 w 9026525"/>
              <a:gd name="connsiteY0" fmla="*/ 336295 h 6705598"/>
              <a:gd name="connsiteX1" fmla="*/ 336245 w 9026525"/>
              <a:gd name="connsiteY1" fmla="*/ 6350 h 6705598"/>
              <a:gd name="connsiteX2" fmla="*/ 336245 w 9026525"/>
              <a:gd name="connsiteY2" fmla="*/ 6350 h 6705598"/>
              <a:gd name="connsiteX3" fmla="*/ 336245 w 9026525"/>
              <a:gd name="connsiteY3" fmla="*/ 6350 h 6705598"/>
              <a:gd name="connsiteX4" fmla="*/ 8690229 w 9026525"/>
              <a:gd name="connsiteY4" fmla="*/ 6350 h 6705598"/>
              <a:gd name="connsiteX5" fmla="*/ 8690229 w 9026525"/>
              <a:gd name="connsiteY5" fmla="*/ 6350 h 6705598"/>
              <a:gd name="connsiteX6" fmla="*/ 9020175 w 9026525"/>
              <a:gd name="connsiteY6" fmla="*/ 336295 h 6705598"/>
              <a:gd name="connsiteX7" fmla="*/ 9020175 w 9026525"/>
              <a:gd name="connsiteY7" fmla="*/ 336295 h 6705598"/>
              <a:gd name="connsiteX8" fmla="*/ 9020175 w 9026525"/>
              <a:gd name="connsiteY8" fmla="*/ 336295 h 6705598"/>
              <a:gd name="connsiteX9" fmla="*/ 9020175 w 9026525"/>
              <a:gd name="connsiteY9" fmla="*/ 6369354 h 6705598"/>
              <a:gd name="connsiteX10" fmla="*/ 9020175 w 9026525"/>
              <a:gd name="connsiteY10" fmla="*/ 6369354 h 6705598"/>
              <a:gd name="connsiteX11" fmla="*/ 8690229 w 9026525"/>
              <a:gd name="connsiteY11" fmla="*/ 6699248 h 6705598"/>
              <a:gd name="connsiteX12" fmla="*/ 8690229 w 9026525"/>
              <a:gd name="connsiteY12" fmla="*/ 6699248 h 6705598"/>
              <a:gd name="connsiteX13" fmla="*/ 8690229 w 9026525"/>
              <a:gd name="connsiteY13" fmla="*/ 6699248 h 6705598"/>
              <a:gd name="connsiteX14" fmla="*/ 336245 w 9026525"/>
              <a:gd name="connsiteY14" fmla="*/ 6699248 h 6705598"/>
              <a:gd name="connsiteX15" fmla="*/ 336245 w 9026525"/>
              <a:gd name="connsiteY15" fmla="*/ 6699248 h 6705598"/>
              <a:gd name="connsiteX16" fmla="*/ 6350 w 9026525"/>
              <a:gd name="connsiteY16" fmla="*/ 6369354 h 6705598"/>
              <a:gd name="connsiteX17" fmla="*/ 6350 w 9026525"/>
              <a:gd name="connsiteY17" fmla="*/ 6369354 h 6705598"/>
              <a:gd name="connsiteX18" fmla="*/ 6350 w 9026525"/>
              <a:gd name="connsiteY18" fmla="*/ 336295 h 67055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9026525" h="6705598">
                <a:moveTo>
                  <a:pt x="6350" y="336295"/>
                </a:moveTo>
                <a:cubicBezTo>
                  <a:pt x="6350" y="154050"/>
                  <a:pt x="154050" y="6350"/>
                  <a:pt x="336245" y="6350"/>
                </a:cubicBezTo>
                <a:cubicBezTo>
                  <a:pt x="336245" y="6350"/>
                  <a:pt x="336245" y="6350"/>
                  <a:pt x="336245" y="6350"/>
                </a:cubicBezTo>
                <a:lnTo>
                  <a:pt x="336245" y="6350"/>
                </a:lnTo>
                <a:lnTo>
                  <a:pt x="8690229" y="6350"/>
                </a:lnTo>
                <a:lnTo>
                  <a:pt x="8690229" y="6350"/>
                </a:lnTo>
                <a:cubicBezTo>
                  <a:pt x="8872473" y="6350"/>
                  <a:pt x="9020175" y="154050"/>
                  <a:pt x="9020175" y="336295"/>
                </a:cubicBezTo>
                <a:cubicBezTo>
                  <a:pt x="9020175" y="336295"/>
                  <a:pt x="9020175" y="336295"/>
                  <a:pt x="9020175" y="336295"/>
                </a:cubicBezTo>
                <a:lnTo>
                  <a:pt x="9020175" y="336295"/>
                </a:lnTo>
                <a:lnTo>
                  <a:pt x="9020175" y="6369354"/>
                </a:lnTo>
                <a:lnTo>
                  <a:pt x="9020175" y="6369354"/>
                </a:lnTo>
                <a:cubicBezTo>
                  <a:pt x="9020175" y="6551548"/>
                  <a:pt x="8872473" y="6699248"/>
                  <a:pt x="8690229" y="6699248"/>
                </a:cubicBezTo>
                <a:cubicBezTo>
                  <a:pt x="8690229" y="6699248"/>
                  <a:pt x="8690229" y="6699248"/>
                  <a:pt x="8690229" y="6699248"/>
                </a:cubicBezTo>
                <a:lnTo>
                  <a:pt x="8690229" y="6699248"/>
                </a:lnTo>
                <a:lnTo>
                  <a:pt x="336245" y="6699248"/>
                </a:lnTo>
                <a:lnTo>
                  <a:pt x="336245" y="6699248"/>
                </a:lnTo>
                <a:cubicBezTo>
                  <a:pt x="154050" y="6699248"/>
                  <a:pt x="6350" y="6551548"/>
                  <a:pt x="6350" y="6369354"/>
                </a:cubicBezTo>
                <a:cubicBezTo>
                  <a:pt x="6350" y="6369354"/>
                  <a:pt x="6350" y="6369354"/>
                  <a:pt x="6350" y="6369354"/>
                </a:cubicBezTo>
                <a:lnTo>
                  <a:pt x="6350" y="336295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1003300" y="1587500"/>
            <a:ext cx="3225800" cy="33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/>
            </a:pPr>
            <a:r>
              <a:rPr lang="en-US" altLang="zh-CN" sz="2376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Instrumental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Error: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1320800" y="2082800"/>
            <a:ext cx="7264400" cy="1193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>
                <a:tab pos="228600" algn="l"/>
              </a:tabLst>
            </a:pPr>
            <a:r>
              <a:rPr lang="en-US" altLang="zh-CN" sz="2376" dirty="0" smtClean="0">
                <a:solidFill>
                  <a:srgbClr val="9B2D1F"/>
                </a:solidFill>
                <a:latin typeface="Wingdings" pitchFamily="18" charset="0"/>
                <a:cs typeface="Wingdings" pitchFamily="18" charset="0"/>
              </a:rPr>
              <a:t></a:t>
            </a:r>
            <a:r>
              <a:rPr lang="en-US" altLang="zh-CN" sz="2795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Permanent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adjustment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instrument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may</a:t>
            </a:r>
          </a:p>
          <a:p>
            <a:pPr>
              <a:lnSpc>
                <a:spcPts val="3300"/>
              </a:lnSpc>
              <a:tabLst>
                <a:tab pos="228600" algn="l"/>
              </a:tabLst>
            </a:pPr>
            <a:r>
              <a:rPr lang="en-US" altLang="zh-CN" dirty="0" smtClean="0"/>
              <a:t>	</a:t>
            </a:r>
            <a:r>
              <a:rPr lang="en-US" altLang="zh-CN" sz="2795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not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perfect.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That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line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collimation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may</a:t>
            </a:r>
          </a:p>
          <a:p>
            <a:pPr>
              <a:lnSpc>
                <a:spcPts val="3300"/>
              </a:lnSpc>
              <a:tabLst>
                <a:tab pos="228600" algn="l"/>
              </a:tabLst>
            </a:pPr>
            <a:r>
              <a:rPr lang="en-US" altLang="zh-CN" dirty="0" smtClean="0"/>
              <a:t>	</a:t>
            </a:r>
            <a:r>
              <a:rPr lang="en-US" altLang="zh-CN" sz="2795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not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horizontal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line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1320800" y="3378200"/>
            <a:ext cx="7264400" cy="34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/>
            </a:pPr>
            <a:r>
              <a:rPr lang="en-US" altLang="zh-CN" sz="2376" dirty="0" smtClean="0">
                <a:solidFill>
                  <a:srgbClr val="9B2D1F"/>
                </a:solidFill>
                <a:latin typeface="Wingdings" pitchFamily="18" charset="0"/>
                <a:cs typeface="Wingdings" pitchFamily="18" charset="0"/>
              </a:rPr>
              <a:t></a:t>
            </a:r>
            <a:r>
              <a:rPr lang="en-US" altLang="zh-CN" sz="2795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internal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795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arrangement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795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795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focusing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795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tube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may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1549400" y="3835400"/>
            <a:ext cx="1968500" cy="317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/>
            </a:pPr>
            <a:r>
              <a:rPr lang="en-US" altLang="zh-CN" sz="2798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not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correct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1320800" y="4279900"/>
            <a:ext cx="6743700" cy="34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/>
            </a:pPr>
            <a:r>
              <a:rPr lang="en-US" altLang="zh-CN" sz="2376" dirty="0" smtClean="0">
                <a:solidFill>
                  <a:srgbClr val="9B2D1F"/>
                </a:solidFill>
                <a:latin typeface="Wingdings" pitchFamily="18" charset="0"/>
                <a:cs typeface="Wingdings" pitchFamily="18" charset="0"/>
              </a:rPr>
              <a:t></a:t>
            </a:r>
            <a:r>
              <a:rPr lang="en-US" altLang="zh-CN" sz="2795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graduation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staff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may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not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perfect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63500" y="69850"/>
            <a:ext cx="9013825" cy="6692898"/>
          </a:xfrm>
          <a:custGeom>
            <a:avLst/>
            <a:gdLst>
              <a:gd name="connsiteX0" fmla="*/ 0 w 9013825"/>
              <a:gd name="connsiteY0" fmla="*/ 329945 h 6692898"/>
              <a:gd name="connsiteX1" fmla="*/ 329895 w 9013825"/>
              <a:gd name="connsiteY1" fmla="*/ 0 h 6692898"/>
              <a:gd name="connsiteX2" fmla="*/ 329895 w 9013825"/>
              <a:gd name="connsiteY2" fmla="*/ 0 h 6692898"/>
              <a:gd name="connsiteX3" fmla="*/ 329895 w 9013825"/>
              <a:gd name="connsiteY3" fmla="*/ 0 h 6692898"/>
              <a:gd name="connsiteX4" fmla="*/ 8683879 w 9013825"/>
              <a:gd name="connsiteY4" fmla="*/ 0 h 6692898"/>
              <a:gd name="connsiteX5" fmla="*/ 8683879 w 9013825"/>
              <a:gd name="connsiteY5" fmla="*/ 0 h 6692898"/>
              <a:gd name="connsiteX6" fmla="*/ 9013825 w 9013825"/>
              <a:gd name="connsiteY6" fmla="*/ 329945 h 6692898"/>
              <a:gd name="connsiteX7" fmla="*/ 9013825 w 9013825"/>
              <a:gd name="connsiteY7" fmla="*/ 329945 h 6692898"/>
              <a:gd name="connsiteX8" fmla="*/ 9013825 w 9013825"/>
              <a:gd name="connsiteY8" fmla="*/ 329945 h 6692898"/>
              <a:gd name="connsiteX9" fmla="*/ 9013825 w 9013825"/>
              <a:gd name="connsiteY9" fmla="*/ 6363004 h 6692898"/>
              <a:gd name="connsiteX10" fmla="*/ 9013825 w 9013825"/>
              <a:gd name="connsiteY10" fmla="*/ 6363004 h 6692898"/>
              <a:gd name="connsiteX11" fmla="*/ 8683879 w 9013825"/>
              <a:gd name="connsiteY11" fmla="*/ 6692898 h 6692898"/>
              <a:gd name="connsiteX12" fmla="*/ 8683879 w 9013825"/>
              <a:gd name="connsiteY12" fmla="*/ 6692898 h 6692898"/>
              <a:gd name="connsiteX13" fmla="*/ 8683879 w 9013825"/>
              <a:gd name="connsiteY13" fmla="*/ 6692898 h 6692898"/>
              <a:gd name="connsiteX14" fmla="*/ 329895 w 9013825"/>
              <a:gd name="connsiteY14" fmla="*/ 6692898 h 6692898"/>
              <a:gd name="connsiteX15" fmla="*/ 329895 w 9013825"/>
              <a:gd name="connsiteY15" fmla="*/ 6692898 h 6692898"/>
              <a:gd name="connsiteX16" fmla="*/ 0 w 9013825"/>
              <a:gd name="connsiteY16" fmla="*/ 6363004 h 6692898"/>
              <a:gd name="connsiteX17" fmla="*/ 0 w 9013825"/>
              <a:gd name="connsiteY17" fmla="*/ 6363004 h 6692898"/>
              <a:gd name="connsiteX18" fmla="*/ 0 w 9013825"/>
              <a:gd name="connsiteY18" fmla="*/ 329945 h 66928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9013825" h="6692898">
                <a:moveTo>
                  <a:pt x="0" y="329945"/>
                </a:moveTo>
                <a:cubicBezTo>
                  <a:pt x="0" y="147700"/>
                  <a:pt x="147700" y="0"/>
                  <a:pt x="329895" y="0"/>
                </a:cubicBezTo>
                <a:cubicBezTo>
                  <a:pt x="329895" y="0"/>
                  <a:pt x="329895" y="0"/>
                  <a:pt x="329895" y="0"/>
                </a:cubicBezTo>
                <a:lnTo>
                  <a:pt x="329895" y="0"/>
                </a:lnTo>
                <a:lnTo>
                  <a:pt x="8683879" y="0"/>
                </a:lnTo>
                <a:lnTo>
                  <a:pt x="8683879" y="0"/>
                </a:lnTo>
                <a:cubicBezTo>
                  <a:pt x="8866123" y="0"/>
                  <a:pt x="9013825" y="147700"/>
                  <a:pt x="9013825" y="329945"/>
                </a:cubicBezTo>
                <a:cubicBezTo>
                  <a:pt x="9013825" y="329945"/>
                  <a:pt x="9013825" y="329945"/>
                  <a:pt x="9013825" y="329945"/>
                </a:cubicBezTo>
                <a:lnTo>
                  <a:pt x="9013825" y="329945"/>
                </a:lnTo>
                <a:lnTo>
                  <a:pt x="9013825" y="6363004"/>
                </a:lnTo>
                <a:lnTo>
                  <a:pt x="9013825" y="6363004"/>
                </a:lnTo>
                <a:cubicBezTo>
                  <a:pt x="9013825" y="6545198"/>
                  <a:pt x="8866123" y="6692898"/>
                  <a:pt x="8683879" y="6692898"/>
                </a:cubicBezTo>
                <a:cubicBezTo>
                  <a:pt x="8683879" y="6692898"/>
                  <a:pt x="8683879" y="6692898"/>
                  <a:pt x="8683879" y="6692898"/>
                </a:cubicBezTo>
                <a:lnTo>
                  <a:pt x="8683879" y="6692898"/>
                </a:lnTo>
                <a:lnTo>
                  <a:pt x="329895" y="6692898"/>
                </a:lnTo>
                <a:lnTo>
                  <a:pt x="329895" y="6692898"/>
                </a:lnTo>
                <a:cubicBezTo>
                  <a:pt x="147700" y="6692898"/>
                  <a:pt x="0" y="6545198"/>
                  <a:pt x="0" y="6363004"/>
                </a:cubicBezTo>
                <a:cubicBezTo>
                  <a:pt x="0" y="6363004"/>
                  <a:pt x="0" y="6363004"/>
                  <a:pt x="0" y="6363004"/>
                </a:cubicBezTo>
                <a:lnTo>
                  <a:pt x="0" y="329945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57150" y="63500"/>
            <a:ext cx="9026525" cy="6705598"/>
          </a:xfrm>
          <a:custGeom>
            <a:avLst/>
            <a:gdLst>
              <a:gd name="connsiteX0" fmla="*/ 6350 w 9026525"/>
              <a:gd name="connsiteY0" fmla="*/ 336295 h 6705598"/>
              <a:gd name="connsiteX1" fmla="*/ 336245 w 9026525"/>
              <a:gd name="connsiteY1" fmla="*/ 6350 h 6705598"/>
              <a:gd name="connsiteX2" fmla="*/ 336245 w 9026525"/>
              <a:gd name="connsiteY2" fmla="*/ 6350 h 6705598"/>
              <a:gd name="connsiteX3" fmla="*/ 336245 w 9026525"/>
              <a:gd name="connsiteY3" fmla="*/ 6350 h 6705598"/>
              <a:gd name="connsiteX4" fmla="*/ 8690229 w 9026525"/>
              <a:gd name="connsiteY4" fmla="*/ 6350 h 6705598"/>
              <a:gd name="connsiteX5" fmla="*/ 8690229 w 9026525"/>
              <a:gd name="connsiteY5" fmla="*/ 6350 h 6705598"/>
              <a:gd name="connsiteX6" fmla="*/ 9020175 w 9026525"/>
              <a:gd name="connsiteY6" fmla="*/ 336295 h 6705598"/>
              <a:gd name="connsiteX7" fmla="*/ 9020175 w 9026525"/>
              <a:gd name="connsiteY7" fmla="*/ 336295 h 6705598"/>
              <a:gd name="connsiteX8" fmla="*/ 9020175 w 9026525"/>
              <a:gd name="connsiteY8" fmla="*/ 336295 h 6705598"/>
              <a:gd name="connsiteX9" fmla="*/ 9020175 w 9026525"/>
              <a:gd name="connsiteY9" fmla="*/ 6369354 h 6705598"/>
              <a:gd name="connsiteX10" fmla="*/ 9020175 w 9026525"/>
              <a:gd name="connsiteY10" fmla="*/ 6369354 h 6705598"/>
              <a:gd name="connsiteX11" fmla="*/ 8690229 w 9026525"/>
              <a:gd name="connsiteY11" fmla="*/ 6699248 h 6705598"/>
              <a:gd name="connsiteX12" fmla="*/ 8690229 w 9026525"/>
              <a:gd name="connsiteY12" fmla="*/ 6699248 h 6705598"/>
              <a:gd name="connsiteX13" fmla="*/ 8690229 w 9026525"/>
              <a:gd name="connsiteY13" fmla="*/ 6699248 h 6705598"/>
              <a:gd name="connsiteX14" fmla="*/ 336245 w 9026525"/>
              <a:gd name="connsiteY14" fmla="*/ 6699248 h 6705598"/>
              <a:gd name="connsiteX15" fmla="*/ 336245 w 9026525"/>
              <a:gd name="connsiteY15" fmla="*/ 6699248 h 6705598"/>
              <a:gd name="connsiteX16" fmla="*/ 6350 w 9026525"/>
              <a:gd name="connsiteY16" fmla="*/ 6369354 h 6705598"/>
              <a:gd name="connsiteX17" fmla="*/ 6350 w 9026525"/>
              <a:gd name="connsiteY17" fmla="*/ 6369354 h 6705598"/>
              <a:gd name="connsiteX18" fmla="*/ 6350 w 9026525"/>
              <a:gd name="connsiteY18" fmla="*/ 336295 h 67055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9026525" h="6705598">
                <a:moveTo>
                  <a:pt x="6350" y="336295"/>
                </a:moveTo>
                <a:cubicBezTo>
                  <a:pt x="6350" y="154050"/>
                  <a:pt x="154050" y="6350"/>
                  <a:pt x="336245" y="6350"/>
                </a:cubicBezTo>
                <a:cubicBezTo>
                  <a:pt x="336245" y="6350"/>
                  <a:pt x="336245" y="6350"/>
                  <a:pt x="336245" y="6350"/>
                </a:cubicBezTo>
                <a:lnTo>
                  <a:pt x="336245" y="6350"/>
                </a:lnTo>
                <a:lnTo>
                  <a:pt x="8690229" y="6350"/>
                </a:lnTo>
                <a:lnTo>
                  <a:pt x="8690229" y="6350"/>
                </a:lnTo>
                <a:cubicBezTo>
                  <a:pt x="8872473" y="6350"/>
                  <a:pt x="9020175" y="154050"/>
                  <a:pt x="9020175" y="336295"/>
                </a:cubicBezTo>
                <a:cubicBezTo>
                  <a:pt x="9020175" y="336295"/>
                  <a:pt x="9020175" y="336295"/>
                  <a:pt x="9020175" y="336295"/>
                </a:cubicBezTo>
                <a:lnTo>
                  <a:pt x="9020175" y="336295"/>
                </a:lnTo>
                <a:lnTo>
                  <a:pt x="9020175" y="6369354"/>
                </a:lnTo>
                <a:lnTo>
                  <a:pt x="9020175" y="6369354"/>
                </a:lnTo>
                <a:cubicBezTo>
                  <a:pt x="9020175" y="6551548"/>
                  <a:pt x="8872473" y="6699248"/>
                  <a:pt x="8690229" y="6699248"/>
                </a:cubicBezTo>
                <a:cubicBezTo>
                  <a:pt x="8690229" y="6699248"/>
                  <a:pt x="8690229" y="6699248"/>
                  <a:pt x="8690229" y="6699248"/>
                </a:cubicBezTo>
                <a:lnTo>
                  <a:pt x="8690229" y="6699248"/>
                </a:lnTo>
                <a:lnTo>
                  <a:pt x="336245" y="6699248"/>
                </a:lnTo>
                <a:lnTo>
                  <a:pt x="336245" y="6699248"/>
                </a:lnTo>
                <a:cubicBezTo>
                  <a:pt x="154050" y="6699248"/>
                  <a:pt x="6350" y="6551548"/>
                  <a:pt x="6350" y="6369354"/>
                </a:cubicBezTo>
                <a:cubicBezTo>
                  <a:pt x="6350" y="6369354"/>
                  <a:pt x="6350" y="6369354"/>
                  <a:pt x="6350" y="6369354"/>
                </a:cubicBezTo>
                <a:lnTo>
                  <a:pt x="6350" y="336295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1003300" y="1066800"/>
            <a:ext cx="4711700" cy="33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/>
            </a:pPr>
            <a:r>
              <a:rPr lang="en-US" altLang="zh-CN" sz="2378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Errors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due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Natural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Causes: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1320800" y="2032000"/>
            <a:ext cx="7264400" cy="34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/>
            </a:pPr>
            <a:r>
              <a:rPr lang="en-US" altLang="zh-CN" sz="2376" dirty="0" smtClean="0">
                <a:solidFill>
                  <a:srgbClr val="9B2D1F"/>
                </a:solidFill>
                <a:latin typeface="Wingdings" pitchFamily="18" charset="0"/>
                <a:cs typeface="Wingdings" pitchFamily="18" charset="0"/>
              </a:rPr>
              <a:t></a:t>
            </a:r>
            <a:r>
              <a:rPr lang="en-US" altLang="zh-CN" sz="2795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Curvature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Earth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may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affect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staff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1549400" y="2489200"/>
            <a:ext cx="6134100" cy="317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/>
            </a:pPr>
            <a:r>
              <a:rPr lang="en-US" altLang="zh-CN" sz="2798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readings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when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distance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sight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long.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1320800" y="2933700"/>
            <a:ext cx="7264400" cy="34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/>
            </a:pPr>
            <a:r>
              <a:rPr lang="en-US" altLang="zh-CN" sz="2376" dirty="0" smtClean="0">
                <a:solidFill>
                  <a:srgbClr val="9B2D1F"/>
                </a:solidFill>
                <a:latin typeface="Wingdings" pitchFamily="18" charset="0"/>
                <a:cs typeface="Wingdings" pitchFamily="18" charset="0"/>
              </a:rPr>
              <a:t></a:t>
            </a:r>
            <a:r>
              <a:rPr lang="en-US" altLang="zh-CN" sz="2795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effect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refraction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may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cause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wrong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staff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1549400" y="3390900"/>
            <a:ext cx="1092200" cy="317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/>
            </a:pPr>
            <a:r>
              <a:rPr lang="en-US" altLang="zh-CN" sz="2795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reading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1320800" y="3835400"/>
            <a:ext cx="7264400" cy="34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/>
            </a:pPr>
            <a:r>
              <a:rPr lang="en-US" altLang="zh-CN" sz="2376" dirty="0" smtClean="0">
                <a:solidFill>
                  <a:srgbClr val="9B2D1F"/>
                </a:solidFill>
                <a:latin typeface="Wingdings" pitchFamily="18" charset="0"/>
                <a:cs typeface="Wingdings" pitchFamily="18" charset="0"/>
              </a:rPr>
              <a:t></a:t>
            </a:r>
            <a:r>
              <a:rPr lang="en-US" altLang="zh-CN" sz="2795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There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795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795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some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795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errors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795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795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staff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795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readings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795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due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795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1549400" y="4292600"/>
            <a:ext cx="2679700" cy="317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/>
            </a:pPr>
            <a:r>
              <a:rPr lang="en-US" altLang="zh-CN" sz="2795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high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velocity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wind.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63500" y="69850"/>
            <a:ext cx="9013825" cy="6692898"/>
          </a:xfrm>
          <a:custGeom>
            <a:avLst/>
            <a:gdLst>
              <a:gd name="connsiteX0" fmla="*/ 0 w 9013825"/>
              <a:gd name="connsiteY0" fmla="*/ 329945 h 6692898"/>
              <a:gd name="connsiteX1" fmla="*/ 329895 w 9013825"/>
              <a:gd name="connsiteY1" fmla="*/ 0 h 6692898"/>
              <a:gd name="connsiteX2" fmla="*/ 329895 w 9013825"/>
              <a:gd name="connsiteY2" fmla="*/ 0 h 6692898"/>
              <a:gd name="connsiteX3" fmla="*/ 329895 w 9013825"/>
              <a:gd name="connsiteY3" fmla="*/ 0 h 6692898"/>
              <a:gd name="connsiteX4" fmla="*/ 8683879 w 9013825"/>
              <a:gd name="connsiteY4" fmla="*/ 0 h 6692898"/>
              <a:gd name="connsiteX5" fmla="*/ 8683879 w 9013825"/>
              <a:gd name="connsiteY5" fmla="*/ 0 h 6692898"/>
              <a:gd name="connsiteX6" fmla="*/ 9013825 w 9013825"/>
              <a:gd name="connsiteY6" fmla="*/ 329945 h 6692898"/>
              <a:gd name="connsiteX7" fmla="*/ 9013825 w 9013825"/>
              <a:gd name="connsiteY7" fmla="*/ 329945 h 6692898"/>
              <a:gd name="connsiteX8" fmla="*/ 9013825 w 9013825"/>
              <a:gd name="connsiteY8" fmla="*/ 329945 h 6692898"/>
              <a:gd name="connsiteX9" fmla="*/ 9013825 w 9013825"/>
              <a:gd name="connsiteY9" fmla="*/ 6363004 h 6692898"/>
              <a:gd name="connsiteX10" fmla="*/ 9013825 w 9013825"/>
              <a:gd name="connsiteY10" fmla="*/ 6363004 h 6692898"/>
              <a:gd name="connsiteX11" fmla="*/ 8683879 w 9013825"/>
              <a:gd name="connsiteY11" fmla="*/ 6692898 h 6692898"/>
              <a:gd name="connsiteX12" fmla="*/ 8683879 w 9013825"/>
              <a:gd name="connsiteY12" fmla="*/ 6692898 h 6692898"/>
              <a:gd name="connsiteX13" fmla="*/ 8683879 w 9013825"/>
              <a:gd name="connsiteY13" fmla="*/ 6692898 h 6692898"/>
              <a:gd name="connsiteX14" fmla="*/ 329895 w 9013825"/>
              <a:gd name="connsiteY14" fmla="*/ 6692898 h 6692898"/>
              <a:gd name="connsiteX15" fmla="*/ 329895 w 9013825"/>
              <a:gd name="connsiteY15" fmla="*/ 6692898 h 6692898"/>
              <a:gd name="connsiteX16" fmla="*/ 0 w 9013825"/>
              <a:gd name="connsiteY16" fmla="*/ 6363004 h 6692898"/>
              <a:gd name="connsiteX17" fmla="*/ 0 w 9013825"/>
              <a:gd name="connsiteY17" fmla="*/ 6363004 h 6692898"/>
              <a:gd name="connsiteX18" fmla="*/ 0 w 9013825"/>
              <a:gd name="connsiteY18" fmla="*/ 329945 h 66928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9013825" h="6692898">
                <a:moveTo>
                  <a:pt x="0" y="329945"/>
                </a:moveTo>
                <a:cubicBezTo>
                  <a:pt x="0" y="147700"/>
                  <a:pt x="147700" y="0"/>
                  <a:pt x="329895" y="0"/>
                </a:cubicBezTo>
                <a:cubicBezTo>
                  <a:pt x="329895" y="0"/>
                  <a:pt x="329895" y="0"/>
                  <a:pt x="329895" y="0"/>
                </a:cubicBezTo>
                <a:lnTo>
                  <a:pt x="329895" y="0"/>
                </a:lnTo>
                <a:lnTo>
                  <a:pt x="8683879" y="0"/>
                </a:lnTo>
                <a:lnTo>
                  <a:pt x="8683879" y="0"/>
                </a:lnTo>
                <a:cubicBezTo>
                  <a:pt x="8866123" y="0"/>
                  <a:pt x="9013825" y="147700"/>
                  <a:pt x="9013825" y="329945"/>
                </a:cubicBezTo>
                <a:cubicBezTo>
                  <a:pt x="9013825" y="329945"/>
                  <a:pt x="9013825" y="329945"/>
                  <a:pt x="9013825" y="329945"/>
                </a:cubicBezTo>
                <a:lnTo>
                  <a:pt x="9013825" y="329945"/>
                </a:lnTo>
                <a:lnTo>
                  <a:pt x="9013825" y="6363004"/>
                </a:lnTo>
                <a:lnTo>
                  <a:pt x="9013825" y="6363004"/>
                </a:lnTo>
                <a:cubicBezTo>
                  <a:pt x="9013825" y="6545198"/>
                  <a:pt x="8866123" y="6692898"/>
                  <a:pt x="8683879" y="6692898"/>
                </a:cubicBezTo>
                <a:cubicBezTo>
                  <a:pt x="8683879" y="6692898"/>
                  <a:pt x="8683879" y="6692898"/>
                  <a:pt x="8683879" y="6692898"/>
                </a:cubicBezTo>
                <a:lnTo>
                  <a:pt x="8683879" y="6692898"/>
                </a:lnTo>
                <a:lnTo>
                  <a:pt x="329895" y="6692898"/>
                </a:lnTo>
                <a:lnTo>
                  <a:pt x="329895" y="6692898"/>
                </a:lnTo>
                <a:cubicBezTo>
                  <a:pt x="147700" y="6692898"/>
                  <a:pt x="0" y="6545198"/>
                  <a:pt x="0" y="6363004"/>
                </a:cubicBezTo>
                <a:cubicBezTo>
                  <a:pt x="0" y="6363004"/>
                  <a:pt x="0" y="6363004"/>
                  <a:pt x="0" y="6363004"/>
                </a:cubicBezTo>
                <a:lnTo>
                  <a:pt x="0" y="329945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57150" y="63500"/>
            <a:ext cx="9026525" cy="6705598"/>
          </a:xfrm>
          <a:custGeom>
            <a:avLst/>
            <a:gdLst>
              <a:gd name="connsiteX0" fmla="*/ 6350 w 9026525"/>
              <a:gd name="connsiteY0" fmla="*/ 336295 h 6705598"/>
              <a:gd name="connsiteX1" fmla="*/ 336245 w 9026525"/>
              <a:gd name="connsiteY1" fmla="*/ 6350 h 6705598"/>
              <a:gd name="connsiteX2" fmla="*/ 336245 w 9026525"/>
              <a:gd name="connsiteY2" fmla="*/ 6350 h 6705598"/>
              <a:gd name="connsiteX3" fmla="*/ 336245 w 9026525"/>
              <a:gd name="connsiteY3" fmla="*/ 6350 h 6705598"/>
              <a:gd name="connsiteX4" fmla="*/ 8690229 w 9026525"/>
              <a:gd name="connsiteY4" fmla="*/ 6350 h 6705598"/>
              <a:gd name="connsiteX5" fmla="*/ 8690229 w 9026525"/>
              <a:gd name="connsiteY5" fmla="*/ 6350 h 6705598"/>
              <a:gd name="connsiteX6" fmla="*/ 9020175 w 9026525"/>
              <a:gd name="connsiteY6" fmla="*/ 336295 h 6705598"/>
              <a:gd name="connsiteX7" fmla="*/ 9020175 w 9026525"/>
              <a:gd name="connsiteY7" fmla="*/ 336295 h 6705598"/>
              <a:gd name="connsiteX8" fmla="*/ 9020175 w 9026525"/>
              <a:gd name="connsiteY8" fmla="*/ 336295 h 6705598"/>
              <a:gd name="connsiteX9" fmla="*/ 9020175 w 9026525"/>
              <a:gd name="connsiteY9" fmla="*/ 6369354 h 6705598"/>
              <a:gd name="connsiteX10" fmla="*/ 9020175 w 9026525"/>
              <a:gd name="connsiteY10" fmla="*/ 6369354 h 6705598"/>
              <a:gd name="connsiteX11" fmla="*/ 8690229 w 9026525"/>
              <a:gd name="connsiteY11" fmla="*/ 6699248 h 6705598"/>
              <a:gd name="connsiteX12" fmla="*/ 8690229 w 9026525"/>
              <a:gd name="connsiteY12" fmla="*/ 6699248 h 6705598"/>
              <a:gd name="connsiteX13" fmla="*/ 8690229 w 9026525"/>
              <a:gd name="connsiteY13" fmla="*/ 6699248 h 6705598"/>
              <a:gd name="connsiteX14" fmla="*/ 336245 w 9026525"/>
              <a:gd name="connsiteY14" fmla="*/ 6699248 h 6705598"/>
              <a:gd name="connsiteX15" fmla="*/ 336245 w 9026525"/>
              <a:gd name="connsiteY15" fmla="*/ 6699248 h 6705598"/>
              <a:gd name="connsiteX16" fmla="*/ 6350 w 9026525"/>
              <a:gd name="connsiteY16" fmla="*/ 6369354 h 6705598"/>
              <a:gd name="connsiteX17" fmla="*/ 6350 w 9026525"/>
              <a:gd name="connsiteY17" fmla="*/ 6369354 h 6705598"/>
              <a:gd name="connsiteX18" fmla="*/ 6350 w 9026525"/>
              <a:gd name="connsiteY18" fmla="*/ 336295 h 67055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9026525" h="6705598">
                <a:moveTo>
                  <a:pt x="6350" y="336295"/>
                </a:moveTo>
                <a:cubicBezTo>
                  <a:pt x="6350" y="154050"/>
                  <a:pt x="154050" y="6350"/>
                  <a:pt x="336245" y="6350"/>
                </a:cubicBezTo>
                <a:cubicBezTo>
                  <a:pt x="336245" y="6350"/>
                  <a:pt x="336245" y="6350"/>
                  <a:pt x="336245" y="6350"/>
                </a:cubicBezTo>
                <a:lnTo>
                  <a:pt x="336245" y="6350"/>
                </a:lnTo>
                <a:lnTo>
                  <a:pt x="8690229" y="6350"/>
                </a:lnTo>
                <a:lnTo>
                  <a:pt x="8690229" y="6350"/>
                </a:lnTo>
                <a:cubicBezTo>
                  <a:pt x="8872473" y="6350"/>
                  <a:pt x="9020175" y="154050"/>
                  <a:pt x="9020175" y="336295"/>
                </a:cubicBezTo>
                <a:cubicBezTo>
                  <a:pt x="9020175" y="336295"/>
                  <a:pt x="9020175" y="336295"/>
                  <a:pt x="9020175" y="336295"/>
                </a:cubicBezTo>
                <a:lnTo>
                  <a:pt x="9020175" y="336295"/>
                </a:lnTo>
                <a:lnTo>
                  <a:pt x="9020175" y="6369354"/>
                </a:lnTo>
                <a:lnTo>
                  <a:pt x="9020175" y="6369354"/>
                </a:lnTo>
                <a:cubicBezTo>
                  <a:pt x="9020175" y="6551548"/>
                  <a:pt x="8872473" y="6699248"/>
                  <a:pt x="8690229" y="6699248"/>
                </a:cubicBezTo>
                <a:cubicBezTo>
                  <a:pt x="8690229" y="6699248"/>
                  <a:pt x="8690229" y="6699248"/>
                  <a:pt x="8690229" y="6699248"/>
                </a:cubicBezTo>
                <a:lnTo>
                  <a:pt x="8690229" y="6699248"/>
                </a:lnTo>
                <a:lnTo>
                  <a:pt x="336245" y="6699248"/>
                </a:lnTo>
                <a:lnTo>
                  <a:pt x="336245" y="6699248"/>
                </a:lnTo>
                <a:cubicBezTo>
                  <a:pt x="154050" y="6699248"/>
                  <a:pt x="6350" y="6551548"/>
                  <a:pt x="6350" y="6369354"/>
                </a:cubicBezTo>
                <a:cubicBezTo>
                  <a:pt x="6350" y="6369354"/>
                  <a:pt x="6350" y="6369354"/>
                  <a:pt x="6350" y="6369354"/>
                </a:cubicBezTo>
                <a:lnTo>
                  <a:pt x="6350" y="336295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1003300" y="939800"/>
            <a:ext cx="7581900" cy="2590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500"/>
              </a:lnSpc>
              <a:tabLst>
                <a:tab pos="266700" algn="l"/>
              </a:tabLst>
            </a:pPr>
            <a:r>
              <a:rPr lang="en-US" altLang="zh-CN" sz="3995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Curvature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Correction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400"/>
              </a:lnSpc>
              <a:tabLst>
                <a:tab pos="266700" algn="l"/>
              </a:tabLst>
            </a:pPr>
            <a:r>
              <a:rPr lang="en-US" altLang="zh-CN" sz="2207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For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long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sights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curvature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of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earth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can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effect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staff</a:t>
            </a:r>
          </a:p>
          <a:p>
            <a:pPr>
              <a:lnSpc>
                <a:spcPts val="3100"/>
              </a:lnSpc>
              <a:tabLst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readings.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line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of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sight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is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horizontal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but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level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line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is</a:t>
            </a:r>
          </a:p>
          <a:p>
            <a:pPr>
              <a:lnSpc>
                <a:spcPts val="3100"/>
              </a:lnSpc>
              <a:tabLst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curved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and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parallel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to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mean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spheroidal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surface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of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</a:t>
            </a:r>
          </a:p>
          <a:p>
            <a:pPr>
              <a:lnSpc>
                <a:spcPts val="3100"/>
              </a:lnSpc>
              <a:tabLst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earth.The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vertical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distance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between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line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of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sight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and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level</a:t>
            </a:r>
          </a:p>
          <a:p>
            <a:pPr>
              <a:lnSpc>
                <a:spcPts val="3100"/>
              </a:lnSpc>
              <a:tabLst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line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at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particular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place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is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called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curvature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correction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1003300" y="3670300"/>
            <a:ext cx="152400" cy="2095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  <a:tabLst/>
            </a:pPr>
            <a:r>
              <a:rPr lang="en-US" altLang="zh-CN" sz="2207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800"/>
              </a:lnSpc>
              <a:tabLst/>
            </a:pPr>
            <a:r>
              <a:rPr lang="en-US" altLang="zh-CN" sz="2207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/>
            </a:pPr>
            <a:r>
              <a:rPr lang="en-US" altLang="zh-CN" sz="2207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/>
            </a:pPr>
            <a:r>
              <a:rPr lang="en-US" altLang="zh-CN" sz="2207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1270000" y="3632200"/>
            <a:ext cx="7315200" cy="2184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900"/>
              </a:lnSpc>
              <a:tabLst/>
            </a:pPr>
            <a:r>
              <a:rPr lang="en-US" altLang="zh-CN" sz="260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</a:t>
            </a:r>
            <a:r>
              <a:rPr lang="en-US" altLang="zh-CN" sz="2606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60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effect</a:t>
            </a:r>
            <a:r>
              <a:rPr lang="en-US" altLang="zh-CN" sz="2606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60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of</a:t>
            </a:r>
            <a:r>
              <a:rPr lang="en-US" altLang="zh-CN" sz="2606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60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curvature</a:t>
            </a:r>
            <a:r>
              <a:rPr lang="en-US" altLang="zh-CN" sz="2606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60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is</a:t>
            </a:r>
            <a:r>
              <a:rPr lang="en-US" altLang="zh-CN" sz="2606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60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to</a:t>
            </a:r>
            <a:r>
              <a:rPr lang="en-US" altLang="zh-CN" sz="2606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60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cause</a:t>
            </a:r>
            <a:r>
              <a:rPr lang="en-US" altLang="zh-CN" sz="2606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60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</a:t>
            </a:r>
            <a:r>
              <a:rPr lang="en-US" altLang="zh-CN" sz="2606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60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object</a:t>
            </a:r>
            <a:r>
              <a:rPr lang="en-US" altLang="zh-CN" sz="2606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60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sighted</a:t>
            </a:r>
            <a:r>
              <a:rPr lang="en-US" altLang="zh-CN" sz="2606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60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to</a:t>
            </a:r>
          </a:p>
          <a:p>
            <a:pPr>
              <a:lnSpc>
                <a:spcPts val="3100"/>
              </a:lnSpc>
              <a:tabLst/>
            </a:pP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appear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lower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than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they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really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are.</a:t>
            </a:r>
          </a:p>
          <a:p>
            <a:pPr>
              <a:lnSpc>
                <a:spcPts val="3700"/>
              </a:lnSpc>
              <a:tabLst/>
            </a:pPr>
            <a:r>
              <a:rPr lang="en-US" altLang="zh-CN" sz="2604" dirty="0" smtClean="0">
                <a:solidFill>
                  <a:srgbClr val="0000FF"/>
                </a:solidFill>
                <a:latin typeface="Perpetua" pitchFamily="18" charset="0"/>
                <a:cs typeface="Perpetua" pitchFamily="18" charset="0"/>
              </a:rPr>
              <a:t>Curvature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FF"/>
                </a:solidFill>
                <a:latin typeface="Perpetua" pitchFamily="18" charset="0"/>
                <a:cs typeface="Perpetua" pitchFamily="18" charset="0"/>
              </a:rPr>
              <a:t>correction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FF"/>
                </a:solidFill>
                <a:latin typeface="Perpetua" pitchFamily="18" charset="0"/>
                <a:cs typeface="Perpetua" pitchFamily="18" charset="0"/>
              </a:rPr>
              <a:t>is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FF"/>
                </a:solidFill>
                <a:latin typeface="Perpetua" pitchFamily="18" charset="0"/>
                <a:cs typeface="Perpetua" pitchFamily="18" charset="0"/>
              </a:rPr>
              <a:t>always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FF"/>
                </a:solidFill>
                <a:latin typeface="Perpetua" pitchFamily="18" charset="0"/>
                <a:cs typeface="Perpetua" pitchFamily="18" charset="0"/>
              </a:rPr>
              <a:t>Subtractive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FF"/>
                </a:solidFill>
                <a:latin typeface="Perpetua" pitchFamily="18" charset="0"/>
                <a:cs typeface="Perpetua" pitchFamily="18" charset="0"/>
              </a:rPr>
              <a:t>(-)</a:t>
            </a:r>
          </a:p>
          <a:p>
            <a:pPr>
              <a:lnSpc>
                <a:spcPts val="3700"/>
              </a:lnSpc>
              <a:tabLst/>
            </a:pPr>
            <a:r>
              <a:rPr lang="en-US" altLang="zh-CN" sz="2604" dirty="0" smtClean="0">
                <a:solidFill>
                  <a:srgbClr val="0000FF"/>
                </a:solidFill>
                <a:latin typeface="Perpetua" pitchFamily="18" charset="0"/>
                <a:cs typeface="Perpetua" pitchFamily="18" charset="0"/>
              </a:rPr>
              <a:t>True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FF"/>
                </a:solidFill>
                <a:latin typeface="Perpetua" pitchFamily="18" charset="0"/>
                <a:cs typeface="Perpetua" pitchFamily="18" charset="0"/>
              </a:rPr>
              <a:t>staff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FF"/>
                </a:solidFill>
                <a:latin typeface="Perpetua" pitchFamily="18" charset="0"/>
                <a:cs typeface="Perpetua" pitchFamily="18" charset="0"/>
              </a:rPr>
              <a:t>reading=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FF"/>
                </a:solidFill>
                <a:latin typeface="Perpetua" pitchFamily="18" charset="0"/>
                <a:cs typeface="Perpetua" pitchFamily="18" charset="0"/>
              </a:rPr>
              <a:t>(Observed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FF"/>
                </a:solidFill>
                <a:latin typeface="Perpetua" pitchFamily="18" charset="0"/>
                <a:cs typeface="Perpetua" pitchFamily="18" charset="0"/>
              </a:rPr>
              <a:t>staff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FF"/>
                </a:solidFill>
                <a:latin typeface="Perpetua" pitchFamily="18" charset="0"/>
                <a:cs typeface="Perpetua" pitchFamily="18" charset="0"/>
              </a:rPr>
              <a:t>reading-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FF"/>
                </a:solidFill>
                <a:latin typeface="Perpetua" pitchFamily="18" charset="0"/>
                <a:cs typeface="Perpetua" pitchFamily="18" charset="0"/>
              </a:rPr>
              <a:t>0.0785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FF"/>
                </a:solidFill>
                <a:latin typeface="Perpetua" pitchFamily="18" charset="0"/>
                <a:cs typeface="Perpetua" pitchFamily="18" charset="0"/>
              </a:rPr>
              <a:t>D</a:t>
            </a:r>
            <a:r>
              <a:rPr lang="en-US" altLang="zh-CN" sz="1728" dirty="0" smtClean="0">
                <a:solidFill>
                  <a:srgbClr val="0000FF"/>
                </a:solidFill>
                <a:latin typeface="Perpetua" pitchFamily="18" charset="0"/>
                <a:cs typeface="Perpetua" pitchFamily="18" charset="0"/>
              </a:rPr>
              <a:t>2</a:t>
            </a:r>
            <a:r>
              <a:rPr lang="en-US" altLang="zh-CN" sz="2604" dirty="0" smtClean="0">
                <a:solidFill>
                  <a:srgbClr val="0000FF"/>
                </a:solidFill>
                <a:latin typeface="Perpetua" pitchFamily="18" charset="0"/>
                <a:cs typeface="Perpetua" pitchFamily="18" charset="0"/>
              </a:rPr>
              <a:t>)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FF"/>
                </a:solidFill>
                <a:latin typeface="Perpetua" pitchFamily="18" charset="0"/>
                <a:cs typeface="Perpetua" pitchFamily="18" charset="0"/>
              </a:rPr>
              <a:t>m</a:t>
            </a:r>
          </a:p>
          <a:p>
            <a:pPr>
              <a:lnSpc>
                <a:spcPts val="3700"/>
              </a:lnSpc>
              <a:tabLst/>
            </a:pP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Where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D=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distance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in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Km.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63500" y="69850"/>
            <a:ext cx="9013825" cy="6692898"/>
          </a:xfrm>
          <a:custGeom>
            <a:avLst/>
            <a:gdLst>
              <a:gd name="connsiteX0" fmla="*/ 0 w 9013825"/>
              <a:gd name="connsiteY0" fmla="*/ 329945 h 6692898"/>
              <a:gd name="connsiteX1" fmla="*/ 329895 w 9013825"/>
              <a:gd name="connsiteY1" fmla="*/ 0 h 6692898"/>
              <a:gd name="connsiteX2" fmla="*/ 329895 w 9013825"/>
              <a:gd name="connsiteY2" fmla="*/ 0 h 6692898"/>
              <a:gd name="connsiteX3" fmla="*/ 329895 w 9013825"/>
              <a:gd name="connsiteY3" fmla="*/ 0 h 6692898"/>
              <a:gd name="connsiteX4" fmla="*/ 8683879 w 9013825"/>
              <a:gd name="connsiteY4" fmla="*/ 0 h 6692898"/>
              <a:gd name="connsiteX5" fmla="*/ 8683879 w 9013825"/>
              <a:gd name="connsiteY5" fmla="*/ 0 h 6692898"/>
              <a:gd name="connsiteX6" fmla="*/ 9013825 w 9013825"/>
              <a:gd name="connsiteY6" fmla="*/ 329945 h 6692898"/>
              <a:gd name="connsiteX7" fmla="*/ 9013825 w 9013825"/>
              <a:gd name="connsiteY7" fmla="*/ 329945 h 6692898"/>
              <a:gd name="connsiteX8" fmla="*/ 9013825 w 9013825"/>
              <a:gd name="connsiteY8" fmla="*/ 329945 h 6692898"/>
              <a:gd name="connsiteX9" fmla="*/ 9013825 w 9013825"/>
              <a:gd name="connsiteY9" fmla="*/ 6363004 h 6692898"/>
              <a:gd name="connsiteX10" fmla="*/ 9013825 w 9013825"/>
              <a:gd name="connsiteY10" fmla="*/ 6363004 h 6692898"/>
              <a:gd name="connsiteX11" fmla="*/ 8683879 w 9013825"/>
              <a:gd name="connsiteY11" fmla="*/ 6692898 h 6692898"/>
              <a:gd name="connsiteX12" fmla="*/ 8683879 w 9013825"/>
              <a:gd name="connsiteY12" fmla="*/ 6692898 h 6692898"/>
              <a:gd name="connsiteX13" fmla="*/ 8683879 w 9013825"/>
              <a:gd name="connsiteY13" fmla="*/ 6692898 h 6692898"/>
              <a:gd name="connsiteX14" fmla="*/ 329895 w 9013825"/>
              <a:gd name="connsiteY14" fmla="*/ 6692898 h 6692898"/>
              <a:gd name="connsiteX15" fmla="*/ 329895 w 9013825"/>
              <a:gd name="connsiteY15" fmla="*/ 6692898 h 6692898"/>
              <a:gd name="connsiteX16" fmla="*/ 0 w 9013825"/>
              <a:gd name="connsiteY16" fmla="*/ 6363004 h 6692898"/>
              <a:gd name="connsiteX17" fmla="*/ 0 w 9013825"/>
              <a:gd name="connsiteY17" fmla="*/ 6363004 h 6692898"/>
              <a:gd name="connsiteX18" fmla="*/ 0 w 9013825"/>
              <a:gd name="connsiteY18" fmla="*/ 329945 h 66928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9013825" h="6692898">
                <a:moveTo>
                  <a:pt x="0" y="329945"/>
                </a:moveTo>
                <a:cubicBezTo>
                  <a:pt x="0" y="147700"/>
                  <a:pt x="147700" y="0"/>
                  <a:pt x="329895" y="0"/>
                </a:cubicBezTo>
                <a:cubicBezTo>
                  <a:pt x="329895" y="0"/>
                  <a:pt x="329895" y="0"/>
                  <a:pt x="329895" y="0"/>
                </a:cubicBezTo>
                <a:lnTo>
                  <a:pt x="329895" y="0"/>
                </a:lnTo>
                <a:lnTo>
                  <a:pt x="8683879" y="0"/>
                </a:lnTo>
                <a:lnTo>
                  <a:pt x="8683879" y="0"/>
                </a:lnTo>
                <a:cubicBezTo>
                  <a:pt x="8866123" y="0"/>
                  <a:pt x="9013825" y="147700"/>
                  <a:pt x="9013825" y="329945"/>
                </a:cubicBezTo>
                <a:cubicBezTo>
                  <a:pt x="9013825" y="329945"/>
                  <a:pt x="9013825" y="329945"/>
                  <a:pt x="9013825" y="329945"/>
                </a:cubicBezTo>
                <a:lnTo>
                  <a:pt x="9013825" y="329945"/>
                </a:lnTo>
                <a:lnTo>
                  <a:pt x="9013825" y="6363004"/>
                </a:lnTo>
                <a:lnTo>
                  <a:pt x="9013825" y="6363004"/>
                </a:lnTo>
                <a:cubicBezTo>
                  <a:pt x="9013825" y="6545198"/>
                  <a:pt x="8866123" y="6692898"/>
                  <a:pt x="8683879" y="6692898"/>
                </a:cubicBezTo>
                <a:cubicBezTo>
                  <a:pt x="8683879" y="6692898"/>
                  <a:pt x="8683879" y="6692898"/>
                  <a:pt x="8683879" y="6692898"/>
                </a:cubicBezTo>
                <a:lnTo>
                  <a:pt x="8683879" y="6692898"/>
                </a:lnTo>
                <a:lnTo>
                  <a:pt x="329895" y="6692898"/>
                </a:lnTo>
                <a:lnTo>
                  <a:pt x="329895" y="6692898"/>
                </a:lnTo>
                <a:cubicBezTo>
                  <a:pt x="147700" y="6692898"/>
                  <a:pt x="0" y="6545198"/>
                  <a:pt x="0" y="6363004"/>
                </a:cubicBezTo>
                <a:cubicBezTo>
                  <a:pt x="0" y="6363004"/>
                  <a:pt x="0" y="6363004"/>
                  <a:pt x="0" y="6363004"/>
                </a:cubicBezTo>
                <a:lnTo>
                  <a:pt x="0" y="329945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57150" y="63500"/>
            <a:ext cx="9026525" cy="6705598"/>
          </a:xfrm>
          <a:custGeom>
            <a:avLst/>
            <a:gdLst>
              <a:gd name="connsiteX0" fmla="*/ 6350 w 9026525"/>
              <a:gd name="connsiteY0" fmla="*/ 336295 h 6705598"/>
              <a:gd name="connsiteX1" fmla="*/ 336245 w 9026525"/>
              <a:gd name="connsiteY1" fmla="*/ 6350 h 6705598"/>
              <a:gd name="connsiteX2" fmla="*/ 336245 w 9026525"/>
              <a:gd name="connsiteY2" fmla="*/ 6350 h 6705598"/>
              <a:gd name="connsiteX3" fmla="*/ 336245 w 9026525"/>
              <a:gd name="connsiteY3" fmla="*/ 6350 h 6705598"/>
              <a:gd name="connsiteX4" fmla="*/ 8690229 w 9026525"/>
              <a:gd name="connsiteY4" fmla="*/ 6350 h 6705598"/>
              <a:gd name="connsiteX5" fmla="*/ 8690229 w 9026525"/>
              <a:gd name="connsiteY5" fmla="*/ 6350 h 6705598"/>
              <a:gd name="connsiteX6" fmla="*/ 9020175 w 9026525"/>
              <a:gd name="connsiteY6" fmla="*/ 336295 h 6705598"/>
              <a:gd name="connsiteX7" fmla="*/ 9020175 w 9026525"/>
              <a:gd name="connsiteY7" fmla="*/ 336295 h 6705598"/>
              <a:gd name="connsiteX8" fmla="*/ 9020175 w 9026525"/>
              <a:gd name="connsiteY8" fmla="*/ 336295 h 6705598"/>
              <a:gd name="connsiteX9" fmla="*/ 9020175 w 9026525"/>
              <a:gd name="connsiteY9" fmla="*/ 6369354 h 6705598"/>
              <a:gd name="connsiteX10" fmla="*/ 9020175 w 9026525"/>
              <a:gd name="connsiteY10" fmla="*/ 6369354 h 6705598"/>
              <a:gd name="connsiteX11" fmla="*/ 8690229 w 9026525"/>
              <a:gd name="connsiteY11" fmla="*/ 6699248 h 6705598"/>
              <a:gd name="connsiteX12" fmla="*/ 8690229 w 9026525"/>
              <a:gd name="connsiteY12" fmla="*/ 6699248 h 6705598"/>
              <a:gd name="connsiteX13" fmla="*/ 8690229 w 9026525"/>
              <a:gd name="connsiteY13" fmla="*/ 6699248 h 6705598"/>
              <a:gd name="connsiteX14" fmla="*/ 336245 w 9026525"/>
              <a:gd name="connsiteY14" fmla="*/ 6699248 h 6705598"/>
              <a:gd name="connsiteX15" fmla="*/ 336245 w 9026525"/>
              <a:gd name="connsiteY15" fmla="*/ 6699248 h 6705598"/>
              <a:gd name="connsiteX16" fmla="*/ 6350 w 9026525"/>
              <a:gd name="connsiteY16" fmla="*/ 6369354 h 6705598"/>
              <a:gd name="connsiteX17" fmla="*/ 6350 w 9026525"/>
              <a:gd name="connsiteY17" fmla="*/ 6369354 h 6705598"/>
              <a:gd name="connsiteX18" fmla="*/ 6350 w 9026525"/>
              <a:gd name="connsiteY18" fmla="*/ 336295 h 67055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9026525" h="6705598">
                <a:moveTo>
                  <a:pt x="6350" y="336295"/>
                </a:moveTo>
                <a:cubicBezTo>
                  <a:pt x="6350" y="154050"/>
                  <a:pt x="154050" y="6350"/>
                  <a:pt x="336245" y="6350"/>
                </a:cubicBezTo>
                <a:cubicBezTo>
                  <a:pt x="336245" y="6350"/>
                  <a:pt x="336245" y="6350"/>
                  <a:pt x="336245" y="6350"/>
                </a:cubicBezTo>
                <a:lnTo>
                  <a:pt x="336245" y="6350"/>
                </a:lnTo>
                <a:lnTo>
                  <a:pt x="8690229" y="6350"/>
                </a:lnTo>
                <a:lnTo>
                  <a:pt x="8690229" y="6350"/>
                </a:lnTo>
                <a:cubicBezTo>
                  <a:pt x="8872473" y="6350"/>
                  <a:pt x="9020175" y="154050"/>
                  <a:pt x="9020175" y="336295"/>
                </a:cubicBezTo>
                <a:cubicBezTo>
                  <a:pt x="9020175" y="336295"/>
                  <a:pt x="9020175" y="336295"/>
                  <a:pt x="9020175" y="336295"/>
                </a:cubicBezTo>
                <a:lnTo>
                  <a:pt x="9020175" y="336295"/>
                </a:lnTo>
                <a:lnTo>
                  <a:pt x="9020175" y="6369354"/>
                </a:lnTo>
                <a:lnTo>
                  <a:pt x="9020175" y="6369354"/>
                </a:lnTo>
                <a:cubicBezTo>
                  <a:pt x="9020175" y="6551548"/>
                  <a:pt x="8872473" y="6699248"/>
                  <a:pt x="8690229" y="6699248"/>
                </a:cubicBezTo>
                <a:cubicBezTo>
                  <a:pt x="8690229" y="6699248"/>
                  <a:pt x="8690229" y="6699248"/>
                  <a:pt x="8690229" y="6699248"/>
                </a:cubicBezTo>
                <a:lnTo>
                  <a:pt x="8690229" y="6699248"/>
                </a:lnTo>
                <a:lnTo>
                  <a:pt x="336245" y="6699248"/>
                </a:lnTo>
                <a:lnTo>
                  <a:pt x="336245" y="6699248"/>
                </a:lnTo>
                <a:cubicBezTo>
                  <a:pt x="154050" y="6699248"/>
                  <a:pt x="6350" y="6551548"/>
                  <a:pt x="6350" y="6369354"/>
                </a:cubicBezTo>
                <a:cubicBezTo>
                  <a:pt x="6350" y="6369354"/>
                  <a:pt x="6350" y="6369354"/>
                  <a:pt x="6350" y="6369354"/>
                </a:cubicBezTo>
                <a:lnTo>
                  <a:pt x="6350" y="336295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2422525" y="3351148"/>
            <a:ext cx="441325" cy="512826"/>
          </a:xfrm>
          <a:custGeom>
            <a:avLst/>
            <a:gdLst>
              <a:gd name="connsiteX0" fmla="*/ 434975 w 441325"/>
              <a:gd name="connsiteY0" fmla="*/ 6350 h 512826"/>
              <a:gd name="connsiteX1" fmla="*/ 6350 w 441325"/>
              <a:gd name="connsiteY1" fmla="*/ 506476 h 51282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441325" h="512826">
                <a:moveTo>
                  <a:pt x="434975" y="6350"/>
                </a:moveTo>
                <a:lnTo>
                  <a:pt x="6350" y="506476"/>
                </a:lnTo>
              </a:path>
            </a:pathLst>
          </a:custGeom>
          <a:ln w="12700">
            <a:solidFill>
              <a:srgbClr val="AF3408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2851150" y="3351148"/>
            <a:ext cx="469900" cy="674751"/>
          </a:xfrm>
          <a:custGeom>
            <a:avLst/>
            <a:gdLst>
              <a:gd name="connsiteX0" fmla="*/ 6350 w 469900"/>
              <a:gd name="connsiteY0" fmla="*/ 6350 h 674751"/>
              <a:gd name="connsiteX1" fmla="*/ 463550 w 469900"/>
              <a:gd name="connsiteY1" fmla="*/ 668401 h 67475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469900" h="674751">
                <a:moveTo>
                  <a:pt x="6350" y="6350"/>
                </a:moveTo>
                <a:lnTo>
                  <a:pt x="463550" y="668401"/>
                </a:lnTo>
              </a:path>
            </a:pathLst>
          </a:custGeom>
          <a:ln w="12700">
            <a:solidFill>
              <a:srgbClr val="AF3408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2832100" y="3351148"/>
            <a:ext cx="31750" cy="541401"/>
          </a:xfrm>
          <a:custGeom>
            <a:avLst/>
            <a:gdLst>
              <a:gd name="connsiteX0" fmla="*/ 25400 w 31750"/>
              <a:gd name="connsiteY0" fmla="*/ 6350 h 541401"/>
              <a:gd name="connsiteX1" fmla="*/ 6350 w 31750"/>
              <a:gd name="connsiteY1" fmla="*/ 535051 h 54140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1750" h="541401">
                <a:moveTo>
                  <a:pt x="25400" y="6350"/>
                </a:moveTo>
                <a:lnTo>
                  <a:pt x="6350" y="535051"/>
                </a:lnTo>
              </a:path>
            </a:pathLst>
          </a:custGeom>
          <a:ln w="12700">
            <a:solidFill>
              <a:srgbClr val="AF3408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1873885" y="3851275"/>
            <a:ext cx="35560" cy="35559"/>
          </a:xfrm>
          <a:custGeom>
            <a:avLst/>
            <a:gdLst>
              <a:gd name="connsiteX0" fmla="*/ 6350 w 35560"/>
              <a:gd name="connsiteY0" fmla="*/ 6350 h 35559"/>
              <a:gd name="connsiteX1" fmla="*/ 29210 w 35560"/>
              <a:gd name="connsiteY1" fmla="*/ 29209 h 35559"/>
              <a:gd name="connsiteX2" fmla="*/ 29210 w 35560"/>
              <a:gd name="connsiteY2" fmla="*/ 29209 h 3555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35560" h="35559">
                <a:moveTo>
                  <a:pt x="6350" y="6350"/>
                </a:moveTo>
                <a:cubicBezTo>
                  <a:pt x="18922" y="6350"/>
                  <a:pt x="29210" y="16636"/>
                  <a:pt x="29210" y="29209"/>
                </a:cubicBezTo>
                <a:cubicBezTo>
                  <a:pt x="29210" y="29209"/>
                  <a:pt x="29210" y="29209"/>
                  <a:pt x="29210" y="29209"/>
                </a:cubicBezTo>
              </a:path>
            </a:pathLst>
          </a:custGeom>
          <a:ln w="12700">
            <a:solidFill>
              <a:srgbClr val="AF3408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2571750" y="3071748"/>
            <a:ext cx="571500" cy="285750"/>
          </a:xfrm>
          <a:custGeom>
            <a:avLst/>
            <a:gdLst>
              <a:gd name="connsiteX0" fmla="*/ 0 w 571500"/>
              <a:gd name="connsiteY0" fmla="*/ 285750 h 285750"/>
              <a:gd name="connsiteX1" fmla="*/ 571500 w 571500"/>
              <a:gd name="connsiteY1" fmla="*/ 285750 h 285750"/>
              <a:gd name="connsiteX2" fmla="*/ 571500 w 571500"/>
              <a:gd name="connsiteY2" fmla="*/ 0 h 285750"/>
              <a:gd name="connsiteX3" fmla="*/ 0 w 571500"/>
              <a:gd name="connsiteY3" fmla="*/ 0 h 285750"/>
              <a:gd name="connsiteX4" fmla="*/ 0 w 571500"/>
              <a:gd name="connsiteY4" fmla="*/ 285750 h 2857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571500" h="285750">
                <a:moveTo>
                  <a:pt x="0" y="285750"/>
                </a:moveTo>
                <a:lnTo>
                  <a:pt x="571500" y="285750"/>
                </a:lnTo>
                <a:lnTo>
                  <a:pt x="571500" y="0"/>
                </a:lnTo>
                <a:lnTo>
                  <a:pt x="0" y="0"/>
                </a:lnTo>
                <a:lnTo>
                  <a:pt x="0" y="285750"/>
                </a:lnTo>
              </a:path>
            </a:pathLst>
          </a:custGeom>
          <a:solidFill>
            <a:srgbClr val="D3481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3"/>
          <p:cNvSpPr/>
          <p:nvPr/>
        </p:nvSpPr>
        <p:spPr>
          <a:xfrm>
            <a:off x="2565400" y="3065398"/>
            <a:ext cx="584200" cy="298450"/>
          </a:xfrm>
          <a:custGeom>
            <a:avLst/>
            <a:gdLst>
              <a:gd name="connsiteX0" fmla="*/ 6350 w 584200"/>
              <a:gd name="connsiteY0" fmla="*/ 292100 h 298450"/>
              <a:gd name="connsiteX1" fmla="*/ 577850 w 584200"/>
              <a:gd name="connsiteY1" fmla="*/ 292100 h 298450"/>
              <a:gd name="connsiteX2" fmla="*/ 577850 w 584200"/>
              <a:gd name="connsiteY2" fmla="*/ 6350 h 298450"/>
              <a:gd name="connsiteX3" fmla="*/ 6350 w 584200"/>
              <a:gd name="connsiteY3" fmla="*/ 6350 h 298450"/>
              <a:gd name="connsiteX4" fmla="*/ 6350 w 584200"/>
              <a:gd name="connsiteY4" fmla="*/ 292100 h 2984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584200" h="298450">
                <a:moveTo>
                  <a:pt x="6350" y="292100"/>
                </a:moveTo>
                <a:lnTo>
                  <a:pt x="577850" y="292100"/>
                </a:lnTo>
                <a:lnTo>
                  <a:pt x="577850" y="6350"/>
                </a:lnTo>
                <a:lnTo>
                  <a:pt x="6350" y="6350"/>
                </a:lnTo>
                <a:lnTo>
                  <a:pt x="6350" y="29210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9B320E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 3"/>
          <p:cNvSpPr/>
          <p:nvPr/>
        </p:nvSpPr>
        <p:spPr>
          <a:xfrm>
            <a:off x="6242050" y="3027426"/>
            <a:ext cx="50800" cy="1622425"/>
          </a:xfrm>
          <a:custGeom>
            <a:avLst/>
            <a:gdLst>
              <a:gd name="connsiteX0" fmla="*/ 44450 w 50800"/>
              <a:gd name="connsiteY0" fmla="*/ 6350 h 1622425"/>
              <a:gd name="connsiteX1" fmla="*/ 6350 w 50800"/>
              <a:gd name="connsiteY1" fmla="*/ 1616075 h 16224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0800" h="1622425">
                <a:moveTo>
                  <a:pt x="44450" y="6350"/>
                </a:moveTo>
                <a:lnTo>
                  <a:pt x="6350" y="1616075"/>
                </a:lnTo>
              </a:path>
            </a:pathLst>
          </a:custGeom>
          <a:ln w="12700">
            <a:solidFill>
              <a:srgbClr val="AF3408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Freeform 3"/>
          <p:cNvSpPr/>
          <p:nvPr/>
        </p:nvSpPr>
        <p:spPr>
          <a:xfrm>
            <a:off x="2070100" y="3860800"/>
            <a:ext cx="5175250" cy="1327150"/>
          </a:xfrm>
          <a:custGeom>
            <a:avLst/>
            <a:gdLst>
              <a:gd name="connsiteX0" fmla="*/ 6350 w 5175250"/>
              <a:gd name="connsiteY0" fmla="*/ 6350 h 1327150"/>
              <a:gd name="connsiteX1" fmla="*/ 768350 w 5175250"/>
              <a:gd name="connsiteY1" fmla="*/ 25400 h 1327150"/>
              <a:gd name="connsiteX2" fmla="*/ 825500 w 5175250"/>
              <a:gd name="connsiteY2" fmla="*/ 44450 h 1327150"/>
              <a:gd name="connsiteX3" fmla="*/ 1016000 w 5175250"/>
              <a:gd name="connsiteY3" fmla="*/ 101600 h 1327150"/>
              <a:gd name="connsiteX4" fmla="*/ 1073150 w 5175250"/>
              <a:gd name="connsiteY4" fmla="*/ 120650 h 1327150"/>
              <a:gd name="connsiteX5" fmla="*/ 1244600 w 5175250"/>
              <a:gd name="connsiteY5" fmla="*/ 158750 h 1327150"/>
              <a:gd name="connsiteX6" fmla="*/ 1358900 w 5175250"/>
              <a:gd name="connsiteY6" fmla="*/ 196850 h 1327150"/>
              <a:gd name="connsiteX7" fmla="*/ 1511300 w 5175250"/>
              <a:gd name="connsiteY7" fmla="*/ 234950 h 1327150"/>
              <a:gd name="connsiteX8" fmla="*/ 1568450 w 5175250"/>
              <a:gd name="connsiteY8" fmla="*/ 254000 h 1327150"/>
              <a:gd name="connsiteX9" fmla="*/ 1720850 w 5175250"/>
              <a:gd name="connsiteY9" fmla="*/ 292100 h 1327150"/>
              <a:gd name="connsiteX10" fmla="*/ 1797050 w 5175250"/>
              <a:gd name="connsiteY10" fmla="*/ 311150 h 1327150"/>
              <a:gd name="connsiteX11" fmla="*/ 1911350 w 5175250"/>
              <a:gd name="connsiteY11" fmla="*/ 330200 h 1327150"/>
              <a:gd name="connsiteX12" fmla="*/ 1968500 w 5175250"/>
              <a:gd name="connsiteY12" fmla="*/ 349250 h 1327150"/>
              <a:gd name="connsiteX13" fmla="*/ 2120900 w 5175250"/>
              <a:gd name="connsiteY13" fmla="*/ 387350 h 1327150"/>
              <a:gd name="connsiteX14" fmla="*/ 2197100 w 5175250"/>
              <a:gd name="connsiteY14" fmla="*/ 406400 h 1327150"/>
              <a:gd name="connsiteX15" fmla="*/ 2349500 w 5175250"/>
              <a:gd name="connsiteY15" fmla="*/ 463550 h 1327150"/>
              <a:gd name="connsiteX16" fmla="*/ 2901950 w 5175250"/>
              <a:gd name="connsiteY16" fmla="*/ 501650 h 1327150"/>
              <a:gd name="connsiteX17" fmla="*/ 3168650 w 5175250"/>
              <a:gd name="connsiteY17" fmla="*/ 577850 h 1327150"/>
              <a:gd name="connsiteX18" fmla="*/ 3263900 w 5175250"/>
              <a:gd name="connsiteY18" fmla="*/ 596900 h 1327150"/>
              <a:gd name="connsiteX19" fmla="*/ 3473450 w 5175250"/>
              <a:gd name="connsiteY19" fmla="*/ 654050 h 1327150"/>
              <a:gd name="connsiteX20" fmla="*/ 3816350 w 5175250"/>
              <a:gd name="connsiteY20" fmla="*/ 711200 h 1327150"/>
              <a:gd name="connsiteX21" fmla="*/ 3968750 w 5175250"/>
              <a:gd name="connsiteY21" fmla="*/ 749300 h 1327150"/>
              <a:gd name="connsiteX22" fmla="*/ 4083050 w 5175250"/>
              <a:gd name="connsiteY22" fmla="*/ 787400 h 1327150"/>
              <a:gd name="connsiteX23" fmla="*/ 4178300 w 5175250"/>
              <a:gd name="connsiteY23" fmla="*/ 806450 h 1327150"/>
              <a:gd name="connsiteX24" fmla="*/ 4292600 w 5175250"/>
              <a:gd name="connsiteY24" fmla="*/ 844550 h 1327150"/>
              <a:gd name="connsiteX25" fmla="*/ 4349750 w 5175250"/>
              <a:gd name="connsiteY25" fmla="*/ 863600 h 1327150"/>
              <a:gd name="connsiteX26" fmla="*/ 4425950 w 5175250"/>
              <a:gd name="connsiteY26" fmla="*/ 882650 h 1327150"/>
              <a:gd name="connsiteX27" fmla="*/ 4540250 w 5175250"/>
              <a:gd name="connsiteY27" fmla="*/ 958850 h 1327150"/>
              <a:gd name="connsiteX28" fmla="*/ 4730750 w 5175250"/>
              <a:gd name="connsiteY28" fmla="*/ 1054100 h 1327150"/>
              <a:gd name="connsiteX29" fmla="*/ 4921250 w 5175250"/>
              <a:gd name="connsiteY29" fmla="*/ 1187450 h 1327150"/>
              <a:gd name="connsiteX30" fmla="*/ 4978400 w 5175250"/>
              <a:gd name="connsiteY30" fmla="*/ 1225550 h 1327150"/>
              <a:gd name="connsiteX31" fmla="*/ 5035550 w 5175250"/>
              <a:gd name="connsiteY31" fmla="*/ 1263650 h 1327150"/>
              <a:gd name="connsiteX32" fmla="*/ 5111750 w 5175250"/>
              <a:gd name="connsiteY32" fmla="*/ 1282700 h 1327150"/>
              <a:gd name="connsiteX33" fmla="*/ 5168900 w 5175250"/>
              <a:gd name="connsiteY33" fmla="*/ 1320800 h 13271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</a:cxnLst>
            <a:rect l="l" t="t" r="r" b="b"/>
            <a:pathLst>
              <a:path w="5175250" h="1327150">
                <a:moveTo>
                  <a:pt x="6350" y="6350"/>
                </a:moveTo>
                <a:cubicBezTo>
                  <a:pt x="260350" y="12700"/>
                  <a:pt x="514604" y="13589"/>
                  <a:pt x="768350" y="25400"/>
                </a:cubicBezTo>
                <a:cubicBezTo>
                  <a:pt x="788416" y="26289"/>
                  <a:pt x="806195" y="38989"/>
                  <a:pt x="825500" y="44450"/>
                </a:cubicBezTo>
                <a:cubicBezTo>
                  <a:pt x="1027048" y="101980"/>
                  <a:pt x="744347" y="11048"/>
                  <a:pt x="1016000" y="101600"/>
                </a:cubicBezTo>
                <a:cubicBezTo>
                  <a:pt x="1035050" y="107950"/>
                  <a:pt x="1053464" y="116713"/>
                  <a:pt x="1073150" y="120650"/>
                </a:cubicBezTo>
                <a:cubicBezTo>
                  <a:pt x="1127505" y="131571"/>
                  <a:pt x="1190752" y="142621"/>
                  <a:pt x="1244600" y="158750"/>
                </a:cubicBezTo>
                <a:cubicBezTo>
                  <a:pt x="1283080" y="170307"/>
                  <a:pt x="1319910" y="187071"/>
                  <a:pt x="1358900" y="196850"/>
                </a:cubicBezTo>
                <a:cubicBezTo>
                  <a:pt x="1409700" y="209550"/>
                  <a:pt x="1461642" y="218440"/>
                  <a:pt x="1511300" y="234950"/>
                </a:cubicBezTo>
                <a:cubicBezTo>
                  <a:pt x="1530350" y="241300"/>
                  <a:pt x="1549019" y="248665"/>
                  <a:pt x="1568450" y="254000"/>
                </a:cubicBezTo>
                <a:cubicBezTo>
                  <a:pt x="1618996" y="267715"/>
                  <a:pt x="1670050" y="279400"/>
                  <a:pt x="1720850" y="292100"/>
                </a:cubicBezTo>
                <a:cubicBezTo>
                  <a:pt x="1746250" y="298450"/>
                  <a:pt x="1771269" y="306832"/>
                  <a:pt x="1797050" y="311150"/>
                </a:cubicBezTo>
                <a:cubicBezTo>
                  <a:pt x="1835150" y="317500"/>
                  <a:pt x="1873630" y="321817"/>
                  <a:pt x="1911350" y="330200"/>
                </a:cubicBezTo>
                <a:cubicBezTo>
                  <a:pt x="1930908" y="334517"/>
                  <a:pt x="1949069" y="343915"/>
                  <a:pt x="1968500" y="349250"/>
                </a:cubicBezTo>
                <a:cubicBezTo>
                  <a:pt x="2019046" y="362965"/>
                  <a:pt x="2070100" y="374650"/>
                  <a:pt x="2120900" y="387350"/>
                </a:cubicBezTo>
                <a:cubicBezTo>
                  <a:pt x="2146300" y="393700"/>
                  <a:pt x="2173732" y="394715"/>
                  <a:pt x="2197100" y="406400"/>
                </a:cubicBezTo>
                <a:cubicBezTo>
                  <a:pt x="2268601" y="442086"/>
                  <a:pt x="2271648" y="450596"/>
                  <a:pt x="2349500" y="463550"/>
                </a:cubicBezTo>
                <a:cubicBezTo>
                  <a:pt x="2534665" y="494410"/>
                  <a:pt x="2710815" y="492505"/>
                  <a:pt x="2901950" y="501650"/>
                </a:cubicBezTo>
                <a:cubicBezTo>
                  <a:pt x="3010915" y="537971"/>
                  <a:pt x="3049015" y="553973"/>
                  <a:pt x="3168650" y="577850"/>
                </a:cubicBezTo>
                <a:cubicBezTo>
                  <a:pt x="3200400" y="584200"/>
                  <a:pt x="3232530" y="589026"/>
                  <a:pt x="3263900" y="596900"/>
                </a:cubicBezTo>
                <a:cubicBezTo>
                  <a:pt x="3376040" y="624966"/>
                  <a:pt x="3287776" y="630809"/>
                  <a:pt x="3473450" y="654050"/>
                </a:cubicBezTo>
                <a:cubicBezTo>
                  <a:pt x="3614039" y="671576"/>
                  <a:pt x="3671951" y="675132"/>
                  <a:pt x="3816350" y="711200"/>
                </a:cubicBezTo>
                <a:cubicBezTo>
                  <a:pt x="3867150" y="723900"/>
                  <a:pt x="3919092" y="732790"/>
                  <a:pt x="3968750" y="749300"/>
                </a:cubicBezTo>
                <a:cubicBezTo>
                  <a:pt x="4006850" y="762000"/>
                  <a:pt x="4043679" y="779526"/>
                  <a:pt x="4083050" y="787400"/>
                </a:cubicBezTo>
                <a:cubicBezTo>
                  <a:pt x="4114800" y="793750"/>
                  <a:pt x="4147058" y="797940"/>
                  <a:pt x="4178300" y="806450"/>
                </a:cubicBezTo>
                <a:cubicBezTo>
                  <a:pt x="4217034" y="816990"/>
                  <a:pt x="4254500" y="831850"/>
                  <a:pt x="4292600" y="844550"/>
                </a:cubicBezTo>
                <a:cubicBezTo>
                  <a:pt x="4311650" y="850900"/>
                  <a:pt x="4330319" y="858773"/>
                  <a:pt x="4349750" y="863600"/>
                </a:cubicBezTo>
                <a:lnTo>
                  <a:pt x="4425950" y="882650"/>
                </a:lnTo>
                <a:cubicBezTo>
                  <a:pt x="4552822" y="1009522"/>
                  <a:pt x="4416171" y="889889"/>
                  <a:pt x="4540250" y="958850"/>
                </a:cubicBezTo>
                <a:cubicBezTo>
                  <a:pt x="4725796" y="1061973"/>
                  <a:pt x="4581779" y="1016889"/>
                  <a:pt x="4730750" y="1054100"/>
                </a:cubicBezTo>
                <a:cubicBezTo>
                  <a:pt x="4843526" y="1138682"/>
                  <a:pt x="4780533" y="1093596"/>
                  <a:pt x="4921250" y="1187450"/>
                </a:cubicBezTo>
                <a:lnTo>
                  <a:pt x="4978400" y="1225550"/>
                </a:lnTo>
                <a:cubicBezTo>
                  <a:pt x="4997450" y="1238250"/>
                  <a:pt x="5013325" y="1258061"/>
                  <a:pt x="5035550" y="1263650"/>
                </a:cubicBezTo>
                <a:lnTo>
                  <a:pt x="5111750" y="1282700"/>
                </a:lnTo>
                <a:lnTo>
                  <a:pt x="5168900" y="1320800"/>
                </a:lnTo>
              </a:path>
            </a:pathLst>
          </a:custGeom>
          <a:ln w="12700">
            <a:solidFill>
              <a:srgbClr val="AF3408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Freeform 3"/>
          <p:cNvSpPr/>
          <p:nvPr/>
        </p:nvSpPr>
        <p:spPr>
          <a:xfrm>
            <a:off x="3136900" y="3208273"/>
            <a:ext cx="3155950" cy="84201"/>
          </a:xfrm>
          <a:custGeom>
            <a:avLst/>
            <a:gdLst>
              <a:gd name="connsiteX0" fmla="*/ 6350 w 3155950"/>
              <a:gd name="connsiteY0" fmla="*/ 6350 h 84201"/>
              <a:gd name="connsiteX1" fmla="*/ 3149600 w 3155950"/>
              <a:gd name="connsiteY1" fmla="*/ 77851 h 8420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155950" h="84201">
                <a:moveTo>
                  <a:pt x="6350" y="6350"/>
                </a:moveTo>
                <a:lnTo>
                  <a:pt x="3149600" y="77851"/>
                </a:lnTo>
              </a:path>
            </a:pathLst>
          </a:custGeom>
          <a:ln w="12700">
            <a:solidFill>
              <a:srgbClr val="AF3408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Freeform 3"/>
          <p:cNvSpPr/>
          <p:nvPr/>
        </p:nvSpPr>
        <p:spPr>
          <a:xfrm>
            <a:off x="3136900" y="3208273"/>
            <a:ext cx="3136900" cy="893826"/>
          </a:xfrm>
          <a:custGeom>
            <a:avLst/>
            <a:gdLst>
              <a:gd name="connsiteX0" fmla="*/ 6350 w 3136900"/>
              <a:gd name="connsiteY0" fmla="*/ 6350 h 893826"/>
              <a:gd name="connsiteX1" fmla="*/ 1791589 w 3136900"/>
              <a:gd name="connsiteY1" fmla="*/ 293751 h 893826"/>
              <a:gd name="connsiteX2" fmla="*/ 3130550 w 3136900"/>
              <a:gd name="connsiteY2" fmla="*/ 887476 h 893826"/>
              <a:gd name="connsiteX3" fmla="*/ 3130550 w 3136900"/>
              <a:gd name="connsiteY3" fmla="*/ 887476 h 89382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3136900" h="893826">
                <a:moveTo>
                  <a:pt x="6350" y="6350"/>
                </a:moveTo>
                <a:cubicBezTo>
                  <a:pt x="638683" y="76580"/>
                  <a:pt x="1270889" y="146811"/>
                  <a:pt x="1791589" y="293751"/>
                </a:cubicBezTo>
                <a:cubicBezTo>
                  <a:pt x="2312289" y="440563"/>
                  <a:pt x="3130550" y="887476"/>
                  <a:pt x="3130550" y="887476"/>
                </a:cubicBezTo>
                <a:lnTo>
                  <a:pt x="3130550" y="887476"/>
                </a:lnTo>
              </a:path>
            </a:pathLst>
          </a:custGeom>
          <a:ln w="12700">
            <a:solidFill>
              <a:srgbClr val="AF3408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Freeform 3"/>
          <p:cNvSpPr/>
          <p:nvPr/>
        </p:nvSpPr>
        <p:spPr>
          <a:xfrm>
            <a:off x="6715125" y="3071799"/>
            <a:ext cx="2214626" cy="1071575"/>
          </a:xfrm>
          <a:custGeom>
            <a:avLst/>
            <a:gdLst>
              <a:gd name="connsiteX0" fmla="*/ 0 w 2214626"/>
              <a:gd name="connsiteY0" fmla="*/ 1071575 h 1071575"/>
              <a:gd name="connsiteX1" fmla="*/ 2214626 w 2214626"/>
              <a:gd name="connsiteY1" fmla="*/ 1071575 h 1071575"/>
              <a:gd name="connsiteX2" fmla="*/ 2214626 w 2214626"/>
              <a:gd name="connsiteY2" fmla="*/ 0 h 1071575"/>
              <a:gd name="connsiteX3" fmla="*/ 0 w 2214626"/>
              <a:gd name="connsiteY3" fmla="*/ 0 h 1071575"/>
              <a:gd name="connsiteX4" fmla="*/ 0 w 2214626"/>
              <a:gd name="connsiteY4" fmla="*/ 1071575 h 10715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214626" h="1071575">
                <a:moveTo>
                  <a:pt x="0" y="1071575"/>
                </a:moveTo>
                <a:lnTo>
                  <a:pt x="2214626" y="1071575"/>
                </a:lnTo>
                <a:lnTo>
                  <a:pt x="2214626" y="0"/>
                </a:lnTo>
                <a:lnTo>
                  <a:pt x="0" y="0"/>
                </a:lnTo>
                <a:lnTo>
                  <a:pt x="0" y="1071575"/>
                </a:lnTo>
              </a:path>
            </a:pathLst>
          </a:custGeom>
          <a:solidFill>
            <a:srgbClr val="D3481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Freeform 3"/>
          <p:cNvSpPr/>
          <p:nvPr/>
        </p:nvSpPr>
        <p:spPr>
          <a:xfrm>
            <a:off x="6708775" y="3065449"/>
            <a:ext cx="2227326" cy="1084275"/>
          </a:xfrm>
          <a:custGeom>
            <a:avLst/>
            <a:gdLst>
              <a:gd name="connsiteX0" fmla="*/ 6350 w 2227326"/>
              <a:gd name="connsiteY0" fmla="*/ 1077925 h 1084275"/>
              <a:gd name="connsiteX1" fmla="*/ 2220976 w 2227326"/>
              <a:gd name="connsiteY1" fmla="*/ 1077925 h 1084275"/>
              <a:gd name="connsiteX2" fmla="*/ 2220976 w 2227326"/>
              <a:gd name="connsiteY2" fmla="*/ 6350 h 1084275"/>
              <a:gd name="connsiteX3" fmla="*/ 6350 w 2227326"/>
              <a:gd name="connsiteY3" fmla="*/ 6350 h 1084275"/>
              <a:gd name="connsiteX4" fmla="*/ 6350 w 2227326"/>
              <a:gd name="connsiteY4" fmla="*/ 1077925 h 10842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227326" h="1084275">
                <a:moveTo>
                  <a:pt x="6350" y="1077925"/>
                </a:moveTo>
                <a:lnTo>
                  <a:pt x="2220976" y="1077925"/>
                </a:lnTo>
                <a:lnTo>
                  <a:pt x="2220976" y="6350"/>
                </a:lnTo>
                <a:lnTo>
                  <a:pt x="6350" y="6350"/>
                </a:lnTo>
                <a:lnTo>
                  <a:pt x="6350" y="1077925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9B320E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5100" y="3276600"/>
            <a:ext cx="114300" cy="8763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003300" y="876300"/>
            <a:ext cx="4318000" cy="444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500"/>
              </a:lnSpc>
              <a:tabLst/>
            </a:pPr>
            <a:r>
              <a:rPr lang="en-US" altLang="zh-CN" sz="3995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Curvature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Correction</a:t>
            </a:r>
          </a:p>
        </p:txBody>
      </p:sp>
      <p:sp>
        <p:nvSpPr>
          <p:cNvPr id="20" name="TextBox 1"/>
          <p:cNvSpPr txBox="1"/>
          <p:nvPr/>
        </p:nvSpPr>
        <p:spPr>
          <a:xfrm>
            <a:off x="7023100" y="3098800"/>
            <a:ext cx="1587500" cy="1168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>
                <a:tab pos="381000" algn="l"/>
                <a:tab pos="609600" algn="l"/>
              </a:tabLst>
            </a:pPr>
            <a:r>
              <a:rPr lang="en-US" altLang="zh-CN" dirty="0" smtClean="0"/>
              <a:t>		</a:t>
            </a:r>
            <a:r>
              <a:rPr lang="en-US" altLang="zh-CN" sz="2795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(-)</a:t>
            </a:r>
          </a:p>
          <a:p>
            <a:pPr>
              <a:lnSpc>
                <a:spcPts val="3300"/>
              </a:lnSpc>
              <a:tabLst>
                <a:tab pos="381000" algn="l"/>
                <a:tab pos="609600" algn="l"/>
              </a:tabLst>
            </a:pPr>
            <a:r>
              <a:rPr lang="en-US" altLang="zh-CN" sz="2795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Curvature</a:t>
            </a:r>
          </a:p>
          <a:p>
            <a:pPr>
              <a:lnSpc>
                <a:spcPts val="3300"/>
              </a:lnSpc>
              <a:tabLst>
                <a:tab pos="381000" algn="l"/>
                <a:tab pos="609600" algn="l"/>
              </a:tabLst>
            </a:pPr>
            <a:r>
              <a:rPr lang="en-US" altLang="zh-CN" dirty="0" smtClean="0"/>
              <a:t>	</a:t>
            </a:r>
            <a:r>
              <a:rPr lang="en-US" altLang="zh-CN" sz="2798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effect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63500" y="69850"/>
            <a:ext cx="9013825" cy="6692898"/>
          </a:xfrm>
          <a:custGeom>
            <a:avLst/>
            <a:gdLst>
              <a:gd name="connsiteX0" fmla="*/ 0 w 9013825"/>
              <a:gd name="connsiteY0" fmla="*/ 329945 h 6692898"/>
              <a:gd name="connsiteX1" fmla="*/ 329895 w 9013825"/>
              <a:gd name="connsiteY1" fmla="*/ 0 h 6692898"/>
              <a:gd name="connsiteX2" fmla="*/ 329895 w 9013825"/>
              <a:gd name="connsiteY2" fmla="*/ 0 h 6692898"/>
              <a:gd name="connsiteX3" fmla="*/ 329895 w 9013825"/>
              <a:gd name="connsiteY3" fmla="*/ 0 h 6692898"/>
              <a:gd name="connsiteX4" fmla="*/ 8683879 w 9013825"/>
              <a:gd name="connsiteY4" fmla="*/ 0 h 6692898"/>
              <a:gd name="connsiteX5" fmla="*/ 8683879 w 9013825"/>
              <a:gd name="connsiteY5" fmla="*/ 0 h 6692898"/>
              <a:gd name="connsiteX6" fmla="*/ 9013825 w 9013825"/>
              <a:gd name="connsiteY6" fmla="*/ 329945 h 6692898"/>
              <a:gd name="connsiteX7" fmla="*/ 9013825 w 9013825"/>
              <a:gd name="connsiteY7" fmla="*/ 329945 h 6692898"/>
              <a:gd name="connsiteX8" fmla="*/ 9013825 w 9013825"/>
              <a:gd name="connsiteY8" fmla="*/ 329945 h 6692898"/>
              <a:gd name="connsiteX9" fmla="*/ 9013825 w 9013825"/>
              <a:gd name="connsiteY9" fmla="*/ 6363004 h 6692898"/>
              <a:gd name="connsiteX10" fmla="*/ 9013825 w 9013825"/>
              <a:gd name="connsiteY10" fmla="*/ 6363004 h 6692898"/>
              <a:gd name="connsiteX11" fmla="*/ 8683879 w 9013825"/>
              <a:gd name="connsiteY11" fmla="*/ 6692898 h 6692898"/>
              <a:gd name="connsiteX12" fmla="*/ 8683879 w 9013825"/>
              <a:gd name="connsiteY12" fmla="*/ 6692898 h 6692898"/>
              <a:gd name="connsiteX13" fmla="*/ 8683879 w 9013825"/>
              <a:gd name="connsiteY13" fmla="*/ 6692898 h 6692898"/>
              <a:gd name="connsiteX14" fmla="*/ 329895 w 9013825"/>
              <a:gd name="connsiteY14" fmla="*/ 6692898 h 6692898"/>
              <a:gd name="connsiteX15" fmla="*/ 329895 w 9013825"/>
              <a:gd name="connsiteY15" fmla="*/ 6692898 h 6692898"/>
              <a:gd name="connsiteX16" fmla="*/ 0 w 9013825"/>
              <a:gd name="connsiteY16" fmla="*/ 6363004 h 6692898"/>
              <a:gd name="connsiteX17" fmla="*/ 0 w 9013825"/>
              <a:gd name="connsiteY17" fmla="*/ 6363004 h 6692898"/>
              <a:gd name="connsiteX18" fmla="*/ 0 w 9013825"/>
              <a:gd name="connsiteY18" fmla="*/ 329945 h 66928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9013825" h="6692898">
                <a:moveTo>
                  <a:pt x="0" y="329945"/>
                </a:moveTo>
                <a:cubicBezTo>
                  <a:pt x="0" y="147700"/>
                  <a:pt x="147700" y="0"/>
                  <a:pt x="329895" y="0"/>
                </a:cubicBezTo>
                <a:cubicBezTo>
                  <a:pt x="329895" y="0"/>
                  <a:pt x="329895" y="0"/>
                  <a:pt x="329895" y="0"/>
                </a:cubicBezTo>
                <a:lnTo>
                  <a:pt x="329895" y="0"/>
                </a:lnTo>
                <a:lnTo>
                  <a:pt x="8683879" y="0"/>
                </a:lnTo>
                <a:lnTo>
                  <a:pt x="8683879" y="0"/>
                </a:lnTo>
                <a:cubicBezTo>
                  <a:pt x="8866123" y="0"/>
                  <a:pt x="9013825" y="147700"/>
                  <a:pt x="9013825" y="329945"/>
                </a:cubicBezTo>
                <a:cubicBezTo>
                  <a:pt x="9013825" y="329945"/>
                  <a:pt x="9013825" y="329945"/>
                  <a:pt x="9013825" y="329945"/>
                </a:cubicBezTo>
                <a:lnTo>
                  <a:pt x="9013825" y="329945"/>
                </a:lnTo>
                <a:lnTo>
                  <a:pt x="9013825" y="6363004"/>
                </a:lnTo>
                <a:lnTo>
                  <a:pt x="9013825" y="6363004"/>
                </a:lnTo>
                <a:cubicBezTo>
                  <a:pt x="9013825" y="6545198"/>
                  <a:pt x="8866123" y="6692898"/>
                  <a:pt x="8683879" y="6692898"/>
                </a:cubicBezTo>
                <a:cubicBezTo>
                  <a:pt x="8683879" y="6692898"/>
                  <a:pt x="8683879" y="6692898"/>
                  <a:pt x="8683879" y="6692898"/>
                </a:cubicBezTo>
                <a:lnTo>
                  <a:pt x="8683879" y="6692898"/>
                </a:lnTo>
                <a:lnTo>
                  <a:pt x="329895" y="6692898"/>
                </a:lnTo>
                <a:lnTo>
                  <a:pt x="329895" y="6692898"/>
                </a:lnTo>
                <a:cubicBezTo>
                  <a:pt x="147700" y="6692898"/>
                  <a:pt x="0" y="6545198"/>
                  <a:pt x="0" y="6363004"/>
                </a:cubicBezTo>
                <a:cubicBezTo>
                  <a:pt x="0" y="6363004"/>
                  <a:pt x="0" y="6363004"/>
                  <a:pt x="0" y="6363004"/>
                </a:cubicBezTo>
                <a:lnTo>
                  <a:pt x="0" y="329945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57150" y="63500"/>
            <a:ext cx="9026525" cy="6705598"/>
          </a:xfrm>
          <a:custGeom>
            <a:avLst/>
            <a:gdLst>
              <a:gd name="connsiteX0" fmla="*/ 6350 w 9026525"/>
              <a:gd name="connsiteY0" fmla="*/ 336295 h 6705598"/>
              <a:gd name="connsiteX1" fmla="*/ 336245 w 9026525"/>
              <a:gd name="connsiteY1" fmla="*/ 6350 h 6705598"/>
              <a:gd name="connsiteX2" fmla="*/ 336245 w 9026525"/>
              <a:gd name="connsiteY2" fmla="*/ 6350 h 6705598"/>
              <a:gd name="connsiteX3" fmla="*/ 336245 w 9026525"/>
              <a:gd name="connsiteY3" fmla="*/ 6350 h 6705598"/>
              <a:gd name="connsiteX4" fmla="*/ 8690229 w 9026525"/>
              <a:gd name="connsiteY4" fmla="*/ 6350 h 6705598"/>
              <a:gd name="connsiteX5" fmla="*/ 8690229 w 9026525"/>
              <a:gd name="connsiteY5" fmla="*/ 6350 h 6705598"/>
              <a:gd name="connsiteX6" fmla="*/ 9020175 w 9026525"/>
              <a:gd name="connsiteY6" fmla="*/ 336295 h 6705598"/>
              <a:gd name="connsiteX7" fmla="*/ 9020175 w 9026525"/>
              <a:gd name="connsiteY7" fmla="*/ 336295 h 6705598"/>
              <a:gd name="connsiteX8" fmla="*/ 9020175 w 9026525"/>
              <a:gd name="connsiteY8" fmla="*/ 336295 h 6705598"/>
              <a:gd name="connsiteX9" fmla="*/ 9020175 w 9026525"/>
              <a:gd name="connsiteY9" fmla="*/ 6369354 h 6705598"/>
              <a:gd name="connsiteX10" fmla="*/ 9020175 w 9026525"/>
              <a:gd name="connsiteY10" fmla="*/ 6369354 h 6705598"/>
              <a:gd name="connsiteX11" fmla="*/ 8690229 w 9026525"/>
              <a:gd name="connsiteY11" fmla="*/ 6699248 h 6705598"/>
              <a:gd name="connsiteX12" fmla="*/ 8690229 w 9026525"/>
              <a:gd name="connsiteY12" fmla="*/ 6699248 h 6705598"/>
              <a:gd name="connsiteX13" fmla="*/ 8690229 w 9026525"/>
              <a:gd name="connsiteY13" fmla="*/ 6699248 h 6705598"/>
              <a:gd name="connsiteX14" fmla="*/ 336245 w 9026525"/>
              <a:gd name="connsiteY14" fmla="*/ 6699248 h 6705598"/>
              <a:gd name="connsiteX15" fmla="*/ 336245 w 9026525"/>
              <a:gd name="connsiteY15" fmla="*/ 6699248 h 6705598"/>
              <a:gd name="connsiteX16" fmla="*/ 6350 w 9026525"/>
              <a:gd name="connsiteY16" fmla="*/ 6369354 h 6705598"/>
              <a:gd name="connsiteX17" fmla="*/ 6350 w 9026525"/>
              <a:gd name="connsiteY17" fmla="*/ 6369354 h 6705598"/>
              <a:gd name="connsiteX18" fmla="*/ 6350 w 9026525"/>
              <a:gd name="connsiteY18" fmla="*/ 336295 h 67055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9026525" h="6705598">
                <a:moveTo>
                  <a:pt x="6350" y="336295"/>
                </a:moveTo>
                <a:cubicBezTo>
                  <a:pt x="6350" y="154050"/>
                  <a:pt x="154050" y="6350"/>
                  <a:pt x="336245" y="6350"/>
                </a:cubicBezTo>
                <a:cubicBezTo>
                  <a:pt x="336245" y="6350"/>
                  <a:pt x="336245" y="6350"/>
                  <a:pt x="336245" y="6350"/>
                </a:cubicBezTo>
                <a:lnTo>
                  <a:pt x="336245" y="6350"/>
                </a:lnTo>
                <a:lnTo>
                  <a:pt x="8690229" y="6350"/>
                </a:lnTo>
                <a:lnTo>
                  <a:pt x="8690229" y="6350"/>
                </a:lnTo>
                <a:cubicBezTo>
                  <a:pt x="8872473" y="6350"/>
                  <a:pt x="9020175" y="154050"/>
                  <a:pt x="9020175" y="336295"/>
                </a:cubicBezTo>
                <a:cubicBezTo>
                  <a:pt x="9020175" y="336295"/>
                  <a:pt x="9020175" y="336295"/>
                  <a:pt x="9020175" y="336295"/>
                </a:cubicBezTo>
                <a:lnTo>
                  <a:pt x="9020175" y="336295"/>
                </a:lnTo>
                <a:lnTo>
                  <a:pt x="9020175" y="6369354"/>
                </a:lnTo>
                <a:lnTo>
                  <a:pt x="9020175" y="6369354"/>
                </a:lnTo>
                <a:cubicBezTo>
                  <a:pt x="9020175" y="6551548"/>
                  <a:pt x="8872473" y="6699248"/>
                  <a:pt x="8690229" y="6699248"/>
                </a:cubicBezTo>
                <a:cubicBezTo>
                  <a:pt x="8690229" y="6699248"/>
                  <a:pt x="8690229" y="6699248"/>
                  <a:pt x="8690229" y="6699248"/>
                </a:cubicBezTo>
                <a:lnTo>
                  <a:pt x="8690229" y="6699248"/>
                </a:lnTo>
                <a:lnTo>
                  <a:pt x="336245" y="6699248"/>
                </a:lnTo>
                <a:lnTo>
                  <a:pt x="336245" y="6699248"/>
                </a:lnTo>
                <a:cubicBezTo>
                  <a:pt x="154050" y="6699248"/>
                  <a:pt x="6350" y="6551548"/>
                  <a:pt x="6350" y="6369354"/>
                </a:cubicBezTo>
                <a:cubicBezTo>
                  <a:pt x="6350" y="6369354"/>
                  <a:pt x="6350" y="6369354"/>
                  <a:pt x="6350" y="6369354"/>
                </a:cubicBezTo>
                <a:lnTo>
                  <a:pt x="6350" y="336295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1003300" y="927100"/>
            <a:ext cx="7594600" cy="2197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500"/>
              </a:lnSpc>
              <a:tabLst>
                <a:tab pos="266700" algn="l"/>
              </a:tabLst>
            </a:pPr>
            <a:r>
              <a:rPr lang="en-US" altLang="zh-CN" sz="3995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Refraction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400"/>
              </a:lnSpc>
              <a:tabLst>
                <a:tab pos="266700" algn="l"/>
              </a:tabLst>
            </a:pPr>
            <a:r>
              <a:rPr lang="en-US" altLang="zh-CN" sz="2207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ray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of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light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pass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through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layers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of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air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of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different</a:t>
            </a:r>
          </a:p>
          <a:p>
            <a:pPr>
              <a:lnSpc>
                <a:spcPts val="3100"/>
              </a:lnSpc>
              <a:tabLst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densities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and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refract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or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bent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down.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effect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of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refraction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is</a:t>
            </a:r>
          </a:p>
          <a:p>
            <a:pPr>
              <a:lnSpc>
                <a:spcPts val="3100"/>
              </a:lnSpc>
              <a:tabLst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to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make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object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appear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higher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then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they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really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are.</a:t>
            </a:r>
          </a:p>
          <a:p>
            <a:pPr>
              <a:lnSpc>
                <a:spcPts val="3100"/>
              </a:lnSpc>
              <a:tabLst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Refraction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varies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considerably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with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climate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conditions.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1003300" y="3251200"/>
            <a:ext cx="152400" cy="1701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  <a:tabLst/>
            </a:pPr>
            <a:r>
              <a:rPr lang="en-US" altLang="zh-CN" sz="2207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/>
            </a:pPr>
            <a:r>
              <a:rPr lang="en-US" altLang="zh-CN" sz="2207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/>
            </a:pPr>
            <a:r>
              <a:rPr lang="en-US" altLang="zh-CN" sz="2207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/>
            </a:pPr>
            <a:r>
              <a:rPr lang="en-US" altLang="zh-CN" sz="2207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1270000" y="3238500"/>
            <a:ext cx="7315200" cy="2184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900"/>
              </a:lnSpc>
              <a:tabLst/>
            </a:pP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However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it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is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taken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as</a:t>
            </a:r>
          </a:p>
          <a:p>
            <a:pPr>
              <a:lnSpc>
                <a:spcPts val="3700"/>
              </a:lnSpc>
              <a:tabLst/>
            </a:pPr>
            <a:r>
              <a:rPr lang="en-US" altLang="zh-CN" sz="260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Cr=</a:t>
            </a:r>
            <a:r>
              <a:rPr lang="en-US" altLang="zh-CN" sz="26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0.0112</a:t>
            </a:r>
            <a:r>
              <a:rPr lang="en-US" altLang="zh-CN" sz="26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D</a:t>
            </a:r>
            <a:r>
              <a:rPr lang="en-US" altLang="zh-CN" sz="1728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2</a:t>
            </a:r>
            <a:r>
              <a:rPr lang="en-US" altLang="zh-CN" sz="26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m</a:t>
            </a:r>
            <a:r>
              <a:rPr lang="en-US" altLang="zh-CN" sz="26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(+)</a:t>
            </a:r>
          </a:p>
          <a:p>
            <a:pPr>
              <a:lnSpc>
                <a:spcPts val="3700"/>
              </a:lnSpc>
              <a:tabLst/>
            </a:pP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Refraction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is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always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additive</a:t>
            </a:r>
          </a:p>
          <a:p>
            <a:pPr>
              <a:lnSpc>
                <a:spcPts val="3700"/>
              </a:lnSpc>
              <a:tabLst/>
            </a:pP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True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staff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reading=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Observed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staff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reading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+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Refraction</a:t>
            </a:r>
          </a:p>
          <a:p>
            <a:pPr>
              <a:lnSpc>
                <a:spcPts val="3100"/>
              </a:lnSpc>
              <a:tabLst/>
            </a:pP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correction.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63500" y="69850"/>
            <a:ext cx="9013825" cy="6692898"/>
          </a:xfrm>
          <a:custGeom>
            <a:avLst/>
            <a:gdLst>
              <a:gd name="connsiteX0" fmla="*/ 0 w 9013825"/>
              <a:gd name="connsiteY0" fmla="*/ 329945 h 6692898"/>
              <a:gd name="connsiteX1" fmla="*/ 329895 w 9013825"/>
              <a:gd name="connsiteY1" fmla="*/ 0 h 6692898"/>
              <a:gd name="connsiteX2" fmla="*/ 329895 w 9013825"/>
              <a:gd name="connsiteY2" fmla="*/ 0 h 6692898"/>
              <a:gd name="connsiteX3" fmla="*/ 329895 w 9013825"/>
              <a:gd name="connsiteY3" fmla="*/ 0 h 6692898"/>
              <a:gd name="connsiteX4" fmla="*/ 8683879 w 9013825"/>
              <a:gd name="connsiteY4" fmla="*/ 0 h 6692898"/>
              <a:gd name="connsiteX5" fmla="*/ 8683879 w 9013825"/>
              <a:gd name="connsiteY5" fmla="*/ 0 h 6692898"/>
              <a:gd name="connsiteX6" fmla="*/ 9013825 w 9013825"/>
              <a:gd name="connsiteY6" fmla="*/ 329945 h 6692898"/>
              <a:gd name="connsiteX7" fmla="*/ 9013825 w 9013825"/>
              <a:gd name="connsiteY7" fmla="*/ 329945 h 6692898"/>
              <a:gd name="connsiteX8" fmla="*/ 9013825 w 9013825"/>
              <a:gd name="connsiteY8" fmla="*/ 329945 h 6692898"/>
              <a:gd name="connsiteX9" fmla="*/ 9013825 w 9013825"/>
              <a:gd name="connsiteY9" fmla="*/ 6363004 h 6692898"/>
              <a:gd name="connsiteX10" fmla="*/ 9013825 w 9013825"/>
              <a:gd name="connsiteY10" fmla="*/ 6363004 h 6692898"/>
              <a:gd name="connsiteX11" fmla="*/ 8683879 w 9013825"/>
              <a:gd name="connsiteY11" fmla="*/ 6692898 h 6692898"/>
              <a:gd name="connsiteX12" fmla="*/ 8683879 w 9013825"/>
              <a:gd name="connsiteY12" fmla="*/ 6692898 h 6692898"/>
              <a:gd name="connsiteX13" fmla="*/ 8683879 w 9013825"/>
              <a:gd name="connsiteY13" fmla="*/ 6692898 h 6692898"/>
              <a:gd name="connsiteX14" fmla="*/ 329895 w 9013825"/>
              <a:gd name="connsiteY14" fmla="*/ 6692898 h 6692898"/>
              <a:gd name="connsiteX15" fmla="*/ 329895 w 9013825"/>
              <a:gd name="connsiteY15" fmla="*/ 6692898 h 6692898"/>
              <a:gd name="connsiteX16" fmla="*/ 0 w 9013825"/>
              <a:gd name="connsiteY16" fmla="*/ 6363004 h 6692898"/>
              <a:gd name="connsiteX17" fmla="*/ 0 w 9013825"/>
              <a:gd name="connsiteY17" fmla="*/ 6363004 h 6692898"/>
              <a:gd name="connsiteX18" fmla="*/ 0 w 9013825"/>
              <a:gd name="connsiteY18" fmla="*/ 329945 h 66928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9013825" h="6692898">
                <a:moveTo>
                  <a:pt x="0" y="329945"/>
                </a:moveTo>
                <a:cubicBezTo>
                  <a:pt x="0" y="147700"/>
                  <a:pt x="147700" y="0"/>
                  <a:pt x="329895" y="0"/>
                </a:cubicBezTo>
                <a:cubicBezTo>
                  <a:pt x="329895" y="0"/>
                  <a:pt x="329895" y="0"/>
                  <a:pt x="329895" y="0"/>
                </a:cubicBezTo>
                <a:lnTo>
                  <a:pt x="329895" y="0"/>
                </a:lnTo>
                <a:lnTo>
                  <a:pt x="8683879" y="0"/>
                </a:lnTo>
                <a:lnTo>
                  <a:pt x="8683879" y="0"/>
                </a:lnTo>
                <a:cubicBezTo>
                  <a:pt x="8866123" y="0"/>
                  <a:pt x="9013825" y="147700"/>
                  <a:pt x="9013825" y="329945"/>
                </a:cubicBezTo>
                <a:cubicBezTo>
                  <a:pt x="9013825" y="329945"/>
                  <a:pt x="9013825" y="329945"/>
                  <a:pt x="9013825" y="329945"/>
                </a:cubicBezTo>
                <a:lnTo>
                  <a:pt x="9013825" y="329945"/>
                </a:lnTo>
                <a:lnTo>
                  <a:pt x="9013825" y="6363004"/>
                </a:lnTo>
                <a:lnTo>
                  <a:pt x="9013825" y="6363004"/>
                </a:lnTo>
                <a:cubicBezTo>
                  <a:pt x="9013825" y="6545198"/>
                  <a:pt x="8866123" y="6692898"/>
                  <a:pt x="8683879" y="6692898"/>
                </a:cubicBezTo>
                <a:cubicBezTo>
                  <a:pt x="8683879" y="6692898"/>
                  <a:pt x="8683879" y="6692898"/>
                  <a:pt x="8683879" y="6692898"/>
                </a:cubicBezTo>
                <a:lnTo>
                  <a:pt x="8683879" y="6692898"/>
                </a:lnTo>
                <a:lnTo>
                  <a:pt x="329895" y="6692898"/>
                </a:lnTo>
                <a:lnTo>
                  <a:pt x="329895" y="6692898"/>
                </a:lnTo>
                <a:cubicBezTo>
                  <a:pt x="147700" y="6692898"/>
                  <a:pt x="0" y="6545198"/>
                  <a:pt x="0" y="6363004"/>
                </a:cubicBezTo>
                <a:cubicBezTo>
                  <a:pt x="0" y="6363004"/>
                  <a:pt x="0" y="6363004"/>
                  <a:pt x="0" y="6363004"/>
                </a:cubicBezTo>
                <a:lnTo>
                  <a:pt x="0" y="329945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57150" y="63500"/>
            <a:ext cx="9026525" cy="6705598"/>
          </a:xfrm>
          <a:custGeom>
            <a:avLst/>
            <a:gdLst>
              <a:gd name="connsiteX0" fmla="*/ 6350 w 9026525"/>
              <a:gd name="connsiteY0" fmla="*/ 336295 h 6705598"/>
              <a:gd name="connsiteX1" fmla="*/ 336245 w 9026525"/>
              <a:gd name="connsiteY1" fmla="*/ 6350 h 6705598"/>
              <a:gd name="connsiteX2" fmla="*/ 336245 w 9026525"/>
              <a:gd name="connsiteY2" fmla="*/ 6350 h 6705598"/>
              <a:gd name="connsiteX3" fmla="*/ 336245 w 9026525"/>
              <a:gd name="connsiteY3" fmla="*/ 6350 h 6705598"/>
              <a:gd name="connsiteX4" fmla="*/ 8690229 w 9026525"/>
              <a:gd name="connsiteY4" fmla="*/ 6350 h 6705598"/>
              <a:gd name="connsiteX5" fmla="*/ 8690229 w 9026525"/>
              <a:gd name="connsiteY5" fmla="*/ 6350 h 6705598"/>
              <a:gd name="connsiteX6" fmla="*/ 9020175 w 9026525"/>
              <a:gd name="connsiteY6" fmla="*/ 336295 h 6705598"/>
              <a:gd name="connsiteX7" fmla="*/ 9020175 w 9026525"/>
              <a:gd name="connsiteY7" fmla="*/ 336295 h 6705598"/>
              <a:gd name="connsiteX8" fmla="*/ 9020175 w 9026525"/>
              <a:gd name="connsiteY8" fmla="*/ 336295 h 6705598"/>
              <a:gd name="connsiteX9" fmla="*/ 9020175 w 9026525"/>
              <a:gd name="connsiteY9" fmla="*/ 6369354 h 6705598"/>
              <a:gd name="connsiteX10" fmla="*/ 9020175 w 9026525"/>
              <a:gd name="connsiteY10" fmla="*/ 6369354 h 6705598"/>
              <a:gd name="connsiteX11" fmla="*/ 8690229 w 9026525"/>
              <a:gd name="connsiteY11" fmla="*/ 6699248 h 6705598"/>
              <a:gd name="connsiteX12" fmla="*/ 8690229 w 9026525"/>
              <a:gd name="connsiteY12" fmla="*/ 6699248 h 6705598"/>
              <a:gd name="connsiteX13" fmla="*/ 8690229 w 9026525"/>
              <a:gd name="connsiteY13" fmla="*/ 6699248 h 6705598"/>
              <a:gd name="connsiteX14" fmla="*/ 336245 w 9026525"/>
              <a:gd name="connsiteY14" fmla="*/ 6699248 h 6705598"/>
              <a:gd name="connsiteX15" fmla="*/ 336245 w 9026525"/>
              <a:gd name="connsiteY15" fmla="*/ 6699248 h 6705598"/>
              <a:gd name="connsiteX16" fmla="*/ 6350 w 9026525"/>
              <a:gd name="connsiteY16" fmla="*/ 6369354 h 6705598"/>
              <a:gd name="connsiteX17" fmla="*/ 6350 w 9026525"/>
              <a:gd name="connsiteY17" fmla="*/ 6369354 h 6705598"/>
              <a:gd name="connsiteX18" fmla="*/ 6350 w 9026525"/>
              <a:gd name="connsiteY18" fmla="*/ 336295 h 67055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9026525" h="6705598">
                <a:moveTo>
                  <a:pt x="6350" y="336295"/>
                </a:moveTo>
                <a:cubicBezTo>
                  <a:pt x="6350" y="154050"/>
                  <a:pt x="154050" y="6350"/>
                  <a:pt x="336245" y="6350"/>
                </a:cubicBezTo>
                <a:cubicBezTo>
                  <a:pt x="336245" y="6350"/>
                  <a:pt x="336245" y="6350"/>
                  <a:pt x="336245" y="6350"/>
                </a:cubicBezTo>
                <a:lnTo>
                  <a:pt x="336245" y="6350"/>
                </a:lnTo>
                <a:lnTo>
                  <a:pt x="8690229" y="6350"/>
                </a:lnTo>
                <a:lnTo>
                  <a:pt x="8690229" y="6350"/>
                </a:lnTo>
                <a:cubicBezTo>
                  <a:pt x="8872473" y="6350"/>
                  <a:pt x="9020175" y="154050"/>
                  <a:pt x="9020175" y="336295"/>
                </a:cubicBezTo>
                <a:cubicBezTo>
                  <a:pt x="9020175" y="336295"/>
                  <a:pt x="9020175" y="336295"/>
                  <a:pt x="9020175" y="336295"/>
                </a:cubicBezTo>
                <a:lnTo>
                  <a:pt x="9020175" y="336295"/>
                </a:lnTo>
                <a:lnTo>
                  <a:pt x="9020175" y="6369354"/>
                </a:lnTo>
                <a:lnTo>
                  <a:pt x="9020175" y="6369354"/>
                </a:lnTo>
                <a:cubicBezTo>
                  <a:pt x="9020175" y="6551548"/>
                  <a:pt x="8872473" y="6699248"/>
                  <a:pt x="8690229" y="6699248"/>
                </a:cubicBezTo>
                <a:cubicBezTo>
                  <a:pt x="8690229" y="6699248"/>
                  <a:pt x="8690229" y="6699248"/>
                  <a:pt x="8690229" y="6699248"/>
                </a:cubicBezTo>
                <a:lnTo>
                  <a:pt x="8690229" y="6699248"/>
                </a:lnTo>
                <a:lnTo>
                  <a:pt x="336245" y="6699248"/>
                </a:lnTo>
                <a:lnTo>
                  <a:pt x="336245" y="6699248"/>
                </a:lnTo>
                <a:cubicBezTo>
                  <a:pt x="154050" y="6699248"/>
                  <a:pt x="6350" y="6551548"/>
                  <a:pt x="6350" y="6369354"/>
                </a:cubicBezTo>
                <a:cubicBezTo>
                  <a:pt x="6350" y="6369354"/>
                  <a:pt x="6350" y="6369354"/>
                  <a:pt x="6350" y="6369354"/>
                </a:cubicBezTo>
                <a:lnTo>
                  <a:pt x="6350" y="336295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2422525" y="3351148"/>
            <a:ext cx="441325" cy="512826"/>
          </a:xfrm>
          <a:custGeom>
            <a:avLst/>
            <a:gdLst>
              <a:gd name="connsiteX0" fmla="*/ 434975 w 441325"/>
              <a:gd name="connsiteY0" fmla="*/ 6350 h 512826"/>
              <a:gd name="connsiteX1" fmla="*/ 6350 w 441325"/>
              <a:gd name="connsiteY1" fmla="*/ 506476 h 51282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441325" h="512826">
                <a:moveTo>
                  <a:pt x="434975" y="6350"/>
                </a:moveTo>
                <a:lnTo>
                  <a:pt x="6350" y="506476"/>
                </a:lnTo>
              </a:path>
            </a:pathLst>
          </a:custGeom>
          <a:ln w="12700">
            <a:solidFill>
              <a:srgbClr val="AF3408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2851150" y="3351148"/>
            <a:ext cx="469900" cy="674751"/>
          </a:xfrm>
          <a:custGeom>
            <a:avLst/>
            <a:gdLst>
              <a:gd name="connsiteX0" fmla="*/ 6350 w 469900"/>
              <a:gd name="connsiteY0" fmla="*/ 6350 h 674751"/>
              <a:gd name="connsiteX1" fmla="*/ 463550 w 469900"/>
              <a:gd name="connsiteY1" fmla="*/ 668401 h 67475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469900" h="674751">
                <a:moveTo>
                  <a:pt x="6350" y="6350"/>
                </a:moveTo>
                <a:lnTo>
                  <a:pt x="463550" y="668401"/>
                </a:lnTo>
              </a:path>
            </a:pathLst>
          </a:custGeom>
          <a:ln w="12700">
            <a:solidFill>
              <a:srgbClr val="AF3408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2832100" y="3351148"/>
            <a:ext cx="31750" cy="541401"/>
          </a:xfrm>
          <a:custGeom>
            <a:avLst/>
            <a:gdLst>
              <a:gd name="connsiteX0" fmla="*/ 25400 w 31750"/>
              <a:gd name="connsiteY0" fmla="*/ 6350 h 541401"/>
              <a:gd name="connsiteX1" fmla="*/ 6350 w 31750"/>
              <a:gd name="connsiteY1" fmla="*/ 535051 h 54140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1750" h="541401">
                <a:moveTo>
                  <a:pt x="25400" y="6350"/>
                </a:moveTo>
                <a:lnTo>
                  <a:pt x="6350" y="535051"/>
                </a:lnTo>
              </a:path>
            </a:pathLst>
          </a:custGeom>
          <a:ln w="12700">
            <a:solidFill>
              <a:srgbClr val="AF3408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2571750" y="3071748"/>
            <a:ext cx="571500" cy="285750"/>
          </a:xfrm>
          <a:custGeom>
            <a:avLst/>
            <a:gdLst>
              <a:gd name="connsiteX0" fmla="*/ 0 w 571500"/>
              <a:gd name="connsiteY0" fmla="*/ 285750 h 285750"/>
              <a:gd name="connsiteX1" fmla="*/ 571500 w 571500"/>
              <a:gd name="connsiteY1" fmla="*/ 285750 h 285750"/>
              <a:gd name="connsiteX2" fmla="*/ 571500 w 571500"/>
              <a:gd name="connsiteY2" fmla="*/ 0 h 285750"/>
              <a:gd name="connsiteX3" fmla="*/ 0 w 571500"/>
              <a:gd name="connsiteY3" fmla="*/ 0 h 285750"/>
              <a:gd name="connsiteX4" fmla="*/ 0 w 571500"/>
              <a:gd name="connsiteY4" fmla="*/ 285750 h 2857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571500" h="285750">
                <a:moveTo>
                  <a:pt x="0" y="285750"/>
                </a:moveTo>
                <a:lnTo>
                  <a:pt x="571500" y="285750"/>
                </a:lnTo>
                <a:lnTo>
                  <a:pt x="571500" y="0"/>
                </a:lnTo>
                <a:lnTo>
                  <a:pt x="0" y="0"/>
                </a:lnTo>
                <a:lnTo>
                  <a:pt x="0" y="285750"/>
                </a:lnTo>
              </a:path>
            </a:pathLst>
          </a:custGeom>
          <a:solidFill>
            <a:srgbClr val="D3481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2565400" y="3065398"/>
            <a:ext cx="584200" cy="298450"/>
          </a:xfrm>
          <a:custGeom>
            <a:avLst/>
            <a:gdLst>
              <a:gd name="connsiteX0" fmla="*/ 6350 w 584200"/>
              <a:gd name="connsiteY0" fmla="*/ 292100 h 298450"/>
              <a:gd name="connsiteX1" fmla="*/ 577850 w 584200"/>
              <a:gd name="connsiteY1" fmla="*/ 292100 h 298450"/>
              <a:gd name="connsiteX2" fmla="*/ 577850 w 584200"/>
              <a:gd name="connsiteY2" fmla="*/ 6350 h 298450"/>
              <a:gd name="connsiteX3" fmla="*/ 6350 w 584200"/>
              <a:gd name="connsiteY3" fmla="*/ 6350 h 298450"/>
              <a:gd name="connsiteX4" fmla="*/ 6350 w 584200"/>
              <a:gd name="connsiteY4" fmla="*/ 292100 h 2984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584200" h="298450">
                <a:moveTo>
                  <a:pt x="6350" y="292100"/>
                </a:moveTo>
                <a:lnTo>
                  <a:pt x="577850" y="292100"/>
                </a:lnTo>
                <a:lnTo>
                  <a:pt x="577850" y="6350"/>
                </a:lnTo>
                <a:lnTo>
                  <a:pt x="6350" y="6350"/>
                </a:lnTo>
                <a:lnTo>
                  <a:pt x="6350" y="29210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9B320E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3"/>
          <p:cNvSpPr/>
          <p:nvPr/>
        </p:nvSpPr>
        <p:spPr>
          <a:xfrm>
            <a:off x="6242050" y="2955925"/>
            <a:ext cx="50800" cy="1717675"/>
          </a:xfrm>
          <a:custGeom>
            <a:avLst/>
            <a:gdLst>
              <a:gd name="connsiteX0" fmla="*/ 44450 w 50800"/>
              <a:gd name="connsiteY0" fmla="*/ 6350 h 1717675"/>
              <a:gd name="connsiteX1" fmla="*/ 6350 w 50800"/>
              <a:gd name="connsiteY1" fmla="*/ 1711325 h 17176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0800" h="1717675">
                <a:moveTo>
                  <a:pt x="44450" y="6350"/>
                </a:moveTo>
                <a:lnTo>
                  <a:pt x="6350" y="1711325"/>
                </a:lnTo>
              </a:path>
            </a:pathLst>
          </a:custGeom>
          <a:ln w="12700">
            <a:solidFill>
              <a:srgbClr val="AF3408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 3"/>
          <p:cNvSpPr/>
          <p:nvPr/>
        </p:nvSpPr>
        <p:spPr>
          <a:xfrm>
            <a:off x="3136900" y="3136900"/>
            <a:ext cx="3155950" cy="84073"/>
          </a:xfrm>
          <a:custGeom>
            <a:avLst/>
            <a:gdLst>
              <a:gd name="connsiteX0" fmla="*/ 6350 w 3155950"/>
              <a:gd name="connsiteY0" fmla="*/ 77723 h 84073"/>
              <a:gd name="connsiteX1" fmla="*/ 3149600 w 3155950"/>
              <a:gd name="connsiteY1" fmla="*/ 6350 h 8407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155950" h="84073">
                <a:moveTo>
                  <a:pt x="6350" y="77723"/>
                </a:moveTo>
                <a:lnTo>
                  <a:pt x="3149600" y="6350"/>
                </a:lnTo>
              </a:path>
            </a:pathLst>
          </a:custGeom>
          <a:ln w="12700">
            <a:solidFill>
              <a:srgbClr val="AF3408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Freeform 3"/>
          <p:cNvSpPr/>
          <p:nvPr/>
        </p:nvSpPr>
        <p:spPr>
          <a:xfrm>
            <a:off x="3065398" y="3208273"/>
            <a:ext cx="3227451" cy="227076"/>
          </a:xfrm>
          <a:custGeom>
            <a:avLst/>
            <a:gdLst>
              <a:gd name="connsiteX0" fmla="*/ 3221101 w 3227451"/>
              <a:gd name="connsiteY0" fmla="*/ 220726 h 227076"/>
              <a:gd name="connsiteX1" fmla="*/ 1384172 w 3227451"/>
              <a:gd name="connsiteY1" fmla="*/ 150876 h 227076"/>
              <a:gd name="connsiteX2" fmla="*/ 6350 w 3227451"/>
              <a:gd name="connsiteY2" fmla="*/ 6350 h 227076"/>
              <a:gd name="connsiteX3" fmla="*/ 6350 w 3227451"/>
              <a:gd name="connsiteY3" fmla="*/ 6350 h 22707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3227451" h="227076">
                <a:moveTo>
                  <a:pt x="3221101" y="220726"/>
                </a:moveTo>
                <a:cubicBezTo>
                  <a:pt x="2570479" y="203580"/>
                  <a:pt x="1919859" y="186563"/>
                  <a:pt x="1384172" y="150876"/>
                </a:cubicBezTo>
                <a:cubicBezTo>
                  <a:pt x="848360" y="115061"/>
                  <a:pt x="6350" y="6350"/>
                  <a:pt x="6350" y="6350"/>
                </a:cubicBezTo>
                <a:lnTo>
                  <a:pt x="6350" y="6350"/>
                </a:lnTo>
              </a:path>
            </a:pathLst>
          </a:custGeom>
          <a:ln w="12700">
            <a:solidFill>
              <a:srgbClr val="AF3408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Freeform 3"/>
          <p:cNvSpPr/>
          <p:nvPr/>
        </p:nvSpPr>
        <p:spPr>
          <a:xfrm>
            <a:off x="2070100" y="3860800"/>
            <a:ext cx="5175250" cy="1327150"/>
          </a:xfrm>
          <a:custGeom>
            <a:avLst/>
            <a:gdLst>
              <a:gd name="connsiteX0" fmla="*/ 6350 w 5175250"/>
              <a:gd name="connsiteY0" fmla="*/ 6350 h 1327150"/>
              <a:gd name="connsiteX1" fmla="*/ 768350 w 5175250"/>
              <a:gd name="connsiteY1" fmla="*/ 25400 h 1327150"/>
              <a:gd name="connsiteX2" fmla="*/ 825500 w 5175250"/>
              <a:gd name="connsiteY2" fmla="*/ 44450 h 1327150"/>
              <a:gd name="connsiteX3" fmla="*/ 1016000 w 5175250"/>
              <a:gd name="connsiteY3" fmla="*/ 101600 h 1327150"/>
              <a:gd name="connsiteX4" fmla="*/ 1073150 w 5175250"/>
              <a:gd name="connsiteY4" fmla="*/ 120650 h 1327150"/>
              <a:gd name="connsiteX5" fmla="*/ 1244600 w 5175250"/>
              <a:gd name="connsiteY5" fmla="*/ 158750 h 1327150"/>
              <a:gd name="connsiteX6" fmla="*/ 1358900 w 5175250"/>
              <a:gd name="connsiteY6" fmla="*/ 196850 h 1327150"/>
              <a:gd name="connsiteX7" fmla="*/ 1511300 w 5175250"/>
              <a:gd name="connsiteY7" fmla="*/ 234950 h 1327150"/>
              <a:gd name="connsiteX8" fmla="*/ 1568450 w 5175250"/>
              <a:gd name="connsiteY8" fmla="*/ 254000 h 1327150"/>
              <a:gd name="connsiteX9" fmla="*/ 1720850 w 5175250"/>
              <a:gd name="connsiteY9" fmla="*/ 292100 h 1327150"/>
              <a:gd name="connsiteX10" fmla="*/ 1797050 w 5175250"/>
              <a:gd name="connsiteY10" fmla="*/ 311150 h 1327150"/>
              <a:gd name="connsiteX11" fmla="*/ 1911350 w 5175250"/>
              <a:gd name="connsiteY11" fmla="*/ 330200 h 1327150"/>
              <a:gd name="connsiteX12" fmla="*/ 1968500 w 5175250"/>
              <a:gd name="connsiteY12" fmla="*/ 349250 h 1327150"/>
              <a:gd name="connsiteX13" fmla="*/ 2120900 w 5175250"/>
              <a:gd name="connsiteY13" fmla="*/ 387350 h 1327150"/>
              <a:gd name="connsiteX14" fmla="*/ 2197100 w 5175250"/>
              <a:gd name="connsiteY14" fmla="*/ 406400 h 1327150"/>
              <a:gd name="connsiteX15" fmla="*/ 2349500 w 5175250"/>
              <a:gd name="connsiteY15" fmla="*/ 463550 h 1327150"/>
              <a:gd name="connsiteX16" fmla="*/ 2901950 w 5175250"/>
              <a:gd name="connsiteY16" fmla="*/ 501650 h 1327150"/>
              <a:gd name="connsiteX17" fmla="*/ 3168650 w 5175250"/>
              <a:gd name="connsiteY17" fmla="*/ 577850 h 1327150"/>
              <a:gd name="connsiteX18" fmla="*/ 3263900 w 5175250"/>
              <a:gd name="connsiteY18" fmla="*/ 596900 h 1327150"/>
              <a:gd name="connsiteX19" fmla="*/ 3473450 w 5175250"/>
              <a:gd name="connsiteY19" fmla="*/ 654050 h 1327150"/>
              <a:gd name="connsiteX20" fmla="*/ 3816350 w 5175250"/>
              <a:gd name="connsiteY20" fmla="*/ 711200 h 1327150"/>
              <a:gd name="connsiteX21" fmla="*/ 3968750 w 5175250"/>
              <a:gd name="connsiteY21" fmla="*/ 749300 h 1327150"/>
              <a:gd name="connsiteX22" fmla="*/ 4083050 w 5175250"/>
              <a:gd name="connsiteY22" fmla="*/ 787400 h 1327150"/>
              <a:gd name="connsiteX23" fmla="*/ 4178300 w 5175250"/>
              <a:gd name="connsiteY23" fmla="*/ 806450 h 1327150"/>
              <a:gd name="connsiteX24" fmla="*/ 4292600 w 5175250"/>
              <a:gd name="connsiteY24" fmla="*/ 844550 h 1327150"/>
              <a:gd name="connsiteX25" fmla="*/ 4349750 w 5175250"/>
              <a:gd name="connsiteY25" fmla="*/ 863600 h 1327150"/>
              <a:gd name="connsiteX26" fmla="*/ 4425950 w 5175250"/>
              <a:gd name="connsiteY26" fmla="*/ 882650 h 1327150"/>
              <a:gd name="connsiteX27" fmla="*/ 4540250 w 5175250"/>
              <a:gd name="connsiteY27" fmla="*/ 958850 h 1327150"/>
              <a:gd name="connsiteX28" fmla="*/ 4730750 w 5175250"/>
              <a:gd name="connsiteY28" fmla="*/ 1054100 h 1327150"/>
              <a:gd name="connsiteX29" fmla="*/ 4921250 w 5175250"/>
              <a:gd name="connsiteY29" fmla="*/ 1187450 h 1327150"/>
              <a:gd name="connsiteX30" fmla="*/ 4978400 w 5175250"/>
              <a:gd name="connsiteY30" fmla="*/ 1225550 h 1327150"/>
              <a:gd name="connsiteX31" fmla="*/ 5035550 w 5175250"/>
              <a:gd name="connsiteY31" fmla="*/ 1263650 h 1327150"/>
              <a:gd name="connsiteX32" fmla="*/ 5111750 w 5175250"/>
              <a:gd name="connsiteY32" fmla="*/ 1282700 h 1327150"/>
              <a:gd name="connsiteX33" fmla="*/ 5168900 w 5175250"/>
              <a:gd name="connsiteY33" fmla="*/ 1320800 h 13271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</a:cxnLst>
            <a:rect l="l" t="t" r="r" b="b"/>
            <a:pathLst>
              <a:path w="5175250" h="1327150">
                <a:moveTo>
                  <a:pt x="6350" y="6350"/>
                </a:moveTo>
                <a:cubicBezTo>
                  <a:pt x="260350" y="12700"/>
                  <a:pt x="514604" y="13589"/>
                  <a:pt x="768350" y="25400"/>
                </a:cubicBezTo>
                <a:cubicBezTo>
                  <a:pt x="788416" y="26289"/>
                  <a:pt x="806195" y="38989"/>
                  <a:pt x="825500" y="44450"/>
                </a:cubicBezTo>
                <a:cubicBezTo>
                  <a:pt x="1027048" y="101980"/>
                  <a:pt x="744347" y="11048"/>
                  <a:pt x="1016000" y="101600"/>
                </a:cubicBezTo>
                <a:cubicBezTo>
                  <a:pt x="1035050" y="107950"/>
                  <a:pt x="1053464" y="116713"/>
                  <a:pt x="1073150" y="120650"/>
                </a:cubicBezTo>
                <a:cubicBezTo>
                  <a:pt x="1127505" y="131571"/>
                  <a:pt x="1190752" y="142621"/>
                  <a:pt x="1244600" y="158750"/>
                </a:cubicBezTo>
                <a:cubicBezTo>
                  <a:pt x="1283080" y="170307"/>
                  <a:pt x="1319910" y="187071"/>
                  <a:pt x="1358900" y="196850"/>
                </a:cubicBezTo>
                <a:cubicBezTo>
                  <a:pt x="1409700" y="209550"/>
                  <a:pt x="1461642" y="218440"/>
                  <a:pt x="1511300" y="234950"/>
                </a:cubicBezTo>
                <a:cubicBezTo>
                  <a:pt x="1530350" y="241300"/>
                  <a:pt x="1549019" y="248665"/>
                  <a:pt x="1568450" y="254000"/>
                </a:cubicBezTo>
                <a:cubicBezTo>
                  <a:pt x="1618996" y="267715"/>
                  <a:pt x="1670050" y="279400"/>
                  <a:pt x="1720850" y="292100"/>
                </a:cubicBezTo>
                <a:cubicBezTo>
                  <a:pt x="1746250" y="298450"/>
                  <a:pt x="1771269" y="306832"/>
                  <a:pt x="1797050" y="311150"/>
                </a:cubicBezTo>
                <a:cubicBezTo>
                  <a:pt x="1835150" y="317500"/>
                  <a:pt x="1873630" y="321817"/>
                  <a:pt x="1911350" y="330200"/>
                </a:cubicBezTo>
                <a:cubicBezTo>
                  <a:pt x="1930908" y="334517"/>
                  <a:pt x="1949069" y="343915"/>
                  <a:pt x="1968500" y="349250"/>
                </a:cubicBezTo>
                <a:cubicBezTo>
                  <a:pt x="2019046" y="362965"/>
                  <a:pt x="2070100" y="374650"/>
                  <a:pt x="2120900" y="387350"/>
                </a:cubicBezTo>
                <a:cubicBezTo>
                  <a:pt x="2146300" y="393700"/>
                  <a:pt x="2173732" y="394715"/>
                  <a:pt x="2197100" y="406400"/>
                </a:cubicBezTo>
                <a:cubicBezTo>
                  <a:pt x="2268601" y="442086"/>
                  <a:pt x="2271648" y="450596"/>
                  <a:pt x="2349500" y="463550"/>
                </a:cubicBezTo>
                <a:cubicBezTo>
                  <a:pt x="2534665" y="494410"/>
                  <a:pt x="2710815" y="492505"/>
                  <a:pt x="2901950" y="501650"/>
                </a:cubicBezTo>
                <a:cubicBezTo>
                  <a:pt x="3010915" y="537971"/>
                  <a:pt x="3049015" y="553973"/>
                  <a:pt x="3168650" y="577850"/>
                </a:cubicBezTo>
                <a:cubicBezTo>
                  <a:pt x="3200400" y="584200"/>
                  <a:pt x="3232530" y="589026"/>
                  <a:pt x="3263900" y="596900"/>
                </a:cubicBezTo>
                <a:cubicBezTo>
                  <a:pt x="3376040" y="624966"/>
                  <a:pt x="3287776" y="630809"/>
                  <a:pt x="3473450" y="654050"/>
                </a:cubicBezTo>
                <a:cubicBezTo>
                  <a:pt x="3614039" y="671576"/>
                  <a:pt x="3671951" y="675132"/>
                  <a:pt x="3816350" y="711200"/>
                </a:cubicBezTo>
                <a:cubicBezTo>
                  <a:pt x="3867150" y="723900"/>
                  <a:pt x="3919092" y="732790"/>
                  <a:pt x="3968750" y="749300"/>
                </a:cubicBezTo>
                <a:cubicBezTo>
                  <a:pt x="4006850" y="762000"/>
                  <a:pt x="4043679" y="779526"/>
                  <a:pt x="4083050" y="787400"/>
                </a:cubicBezTo>
                <a:cubicBezTo>
                  <a:pt x="4114800" y="793750"/>
                  <a:pt x="4147058" y="797940"/>
                  <a:pt x="4178300" y="806450"/>
                </a:cubicBezTo>
                <a:cubicBezTo>
                  <a:pt x="4217034" y="816990"/>
                  <a:pt x="4254500" y="831850"/>
                  <a:pt x="4292600" y="844550"/>
                </a:cubicBezTo>
                <a:cubicBezTo>
                  <a:pt x="4311650" y="850900"/>
                  <a:pt x="4330319" y="858773"/>
                  <a:pt x="4349750" y="863600"/>
                </a:cubicBezTo>
                <a:lnTo>
                  <a:pt x="4425950" y="882650"/>
                </a:lnTo>
                <a:cubicBezTo>
                  <a:pt x="4552822" y="1009522"/>
                  <a:pt x="4416171" y="889889"/>
                  <a:pt x="4540250" y="958850"/>
                </a:cubicBezTo>
                <a:cubicBezTo>
                  <a:pt x="4725796" y="1061973"/>
                  <a:pt x="4581779" y="1016889"/>
                  <a:pt x="4730750" y="1054100"/>
                </a:cubicBezTo>
                <a:cubicBezTo>
                  <a:pt x="4843526" y="1138682"/>
                  <a:pt x="4780533" y="1093596"/>
                  <a:pt x="4921250" y="1187450"/>
                </a:cubicBezTo>
                <a:lnTo>
                  <a:pt x="4978400" y="1225550"/>
                </a:lnTo>
                <a:cubicBezTo>
                  <a:pt x="4997450" y="1238250"/>
                  <a:pt x="5013325" y="1258061"/>
                  <a:pt x="5035550" y="1263650"/>
                </a:cubicBezTo>
                <a:lnTo>
                  <a:pt x="5111750" y="1282700"/>
                </a:lnTo>
                <a:lnTo>
                  <a:pt x="5168900" y="1320800"/>
                </a:lnTo>
              </a:path>
            </a:pathLst>
          </a:custGeom>
          <a:ln w="12700">
            <a:solidFill>
              <a:srgbClr val="AF3408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Freeform 3"/>
          <p:cNvSpPr/>
          <p:nvPr/>
        </p:nvSpPr>
        <p:spPr>
          <a:xfrm>
            <a:off x="6715125" y="2286000"/>
            <a:ext cx="2000250" cy="1500251"/>
          </a:xfrm>
          <a:custGeom>
            <a:avLst/>
            <a:gdLst>
              <a:gd name="connsiteX0" fmla="*/ 0 w 2000250"/>
              <a:gd name="connsiteY0" fmla="*/ 1500251 h 1500251"/>
              <a:gd name="connsiteX1" fmla="*/ 2000250 w 2000250"/>
              <a:gd name="connsiteY1" fmla="*/ 1500251 h 1500251"/>
              <a:gd name="connsiteX2" fmla="*/ 2000250 w 2000250"/>
              <a:gd name="connsiteY2" fmla="*/ 0 h 1500251"/>
              <a:gd name="connsiteX3" fmla="*/ 0 w 2000250"/>
              <a:gd name="connsiteY3" fmla="*/ 0 h 1500251"/>
              <a:gd name="connsiteX4" fmla="*/ 0 w 2000250"/>
              <a:gd name="connsiteY4" fmla="*/ 1500251 h 150025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000250" h="1500251">
                <a:moveTo>
                  <a:pt x="0" y="1500251"/>
                </a:moveTo>
                <a:lnTo>
                  <a:pt x="2000250" y="1500251"/>
                </a:lnTo>
                <a:lnTo>
                  <a:pt x="2000250" y="0"/>
                </a:lnTo>
                <a:lnTo>
                  <a:pt x="0" y="0"/>
                </a:lnTo>
                <a:lnTo>
                  <a:pt x="0" y="1500251"/>
                </a:lnTo>
              </a:path>
            </a:pathLst>
          </a:custGeom>
          <a:solidFill>
            <a:srgbClr val="D3481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Freeform 3"/>
          <p:cNvSpPr/>
          <p:nvPr/>
        </p:nvSpPr>
        <p:spPr>
          <a:xfrm>
            <a:off x="6708775" y="2279650"/>
            <a:ext cx="2012950" cy="1512951"/>
          </a:xfrm>
          <a:custGeom>
            <a:avLst/>
            <a:gdLst>
              <a:gd name="connsiteX0" fmla="*/ 6350 w 2012950"/>
              <a:gd name="connsiteY0" fmla="*/ 1506601 h 1512951"/>
              <a:gd name="connsiteX1" fmla="*/ 2006600 w 2012950"/>
              <a:gd name="connsiteY1" fmla="*/ 1506601 h 1512951"/>
              <a:gd name="connsiteX2" fmla="*/ 2006600 w 2012950"/>
              <a:gd name="connsiteY2" fmla="*/ 6350 h 1512951"/>
              <a:gd name="connsiteX3" fmla="*/ 6350 w 2012950"/>
              <a:gd name="connsiteY3" fmla="*/ 6350 h 1512951"/>
              <a:gd name="connsiteX4" fmla="*/ 6350 w 2012950"/>
              <a:gd name="connsiteY4" fmla="*/ 1506601 h 151295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012950" h="1512951">
                <a:moveTo>
                  <a:pt x="6350" y="1506601"/>
                </a:moveTo>
                <a:lnTo>
                  <a:pt x="2006600" y="1506601"/>
                </a:lnTo>
                <a:lnTo>
                  <a:pt x="2006600" y="6350"/>
                </a:lnTo>
                <a:lnTo>
                  <a:pt x="6350" y="6350"/>
                </a:lnTo>
                <a:lnTo>
                  <a:pt x="6350" y="1506601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9B320E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62700" y="3060700"/>
            <a:ext cx="127000" cy="381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003300" y="876300"/>
            <a:ext cx="2133600" cy="444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500"/>
              </a:lnSpc>
              <a:tabLst/>
            </a:pPr>
            <a:r>
              <a:rPr lang="en-US" altLang="zh-CN" sz="3995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Refraction</a:t>
            </a:r>
          </a:p>
        </p:txBody>
      </p:sp>
      <p:sp>
        <p:nvSpPr>
          <p:cNvPr id="19" name="TextBox 1"/>
          <p:cNvSpPr txBox="1"/>
          <p:nvPr/>
        </p:nvSpPr>
        <p:spPr>
          <a:xfrm>
            <a:off x="6959600" y="2527300"/>
            <a:ext cx="1485900" cy="1168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>
                <a:tab pos="355600" algn="l"/>
                <a:tab pos="571500" algn="l"/>
              </a:tabLst>
            </a:pPr>
            <a:r>
              <a:rPr lang="en-US" altLang="zh-CN" dirty="0" smtClean="0"/>
              <a:t>		</a:t>
            </a:r>
            <a:r>
              <a:rPr lang="en-US" altLang="zh-CN" sz="2795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(+)</a:t>
            </a:r>
          </a:p>
          <a:p>
            <a:pPr>
              <a:lnSpc>
                <a:spcPts val="3300"/>
              </a:lnSpc>
              <a:tabLst>
                <a:tab pos="355600" algn="l"/>
                <a:tab pos="571500" algn="l"/>
              </a:tabLst>
            </a:pPr>
            <a:r>
              <a:rPr lang="en-US" altLang="zh-CN" sz="279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Refraction</a:t>
            </a:r>
          </a:p>
          <a:p>
            <a:pPr>
              <a:lnSpc>
                <a:spcPts val="3300"/>
              </a:lnSpc>
              <a:tabLst>
                <a:tab pos="355600" algn="l"/>
                <a:tab pos="571500" algn="l"/>
              </a:tabLst>
            </a:pPr>
            <a:r>
              <a:rPr lang="en-US" altLang="zh-CN" dirty="0" smtClean="0"/>
              <a:t>	</a:t>
            </a:r>
            <a:r>
              <a:rPr lang="en-US" altLang="zh-CN" sz="279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effect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63500" y="69850"/>
            <a:ext cx="9013825" cy="6692898"/>
          </a:xfrm>
          <a:custGeom>
            <a:avLst/>
            <a:gdLst>
              <a:gd name="connsiteX0" fmla="*/ 0 w 9013825"/>
              <a:gd name="connsiteY0" fmla="*/ 329945 h 6692898"/>
              <a:gd name="connsiteX1" fmla="*/ 329895 w 9013825"/>
              <a:gd name="connsiteY1" fmla="*/ 0 h 6692898"/>
              <a:gd name="connsiteX2" fmla="*/ 329895 w 9013825"/>
              <a:gd name="connsiteY2" fmla="*/ 0 h 6692898"/>
              <a:gd name="connsiteX3" fmla="*/ 329895 w 9013825"/>
              <a:gd name="connsiteY3" fmla="*/ 0 h 6692898"/>
              <a:gd name="connsiteX4" fmla="*/ 8683879 w 9013825"/>
              <a:gd name="connsiteY4" fmla="*/ 0 h 6692898"/>
              <a:gd name="connsiteX5" fmla="*/ 8683879 w 9013825"/>
              <a:gd name="connsiteY5" fmla="*/ 0 h 6692898"/>
              <a:gd name="connsiteX6" fmla="*/ 9013825 w 9013825"/>
              <a:gd name="connsiteY6" fmla="*/ 329945 h 6692898"/>
              <a:gd name="connsiteX7" fmla="*/ 9013825 w 9013825"/>
              <a:gd name="connsiteY7" fmla="*/ 329945 h 6692898"/>
              <a:gd name="connsiteX8" fmla="*/ 9013825 w 9013825"/>
              <a:gd name="connsiteY8" fmla="*/ 329945 h 6692898"/>
              <a:gd name="connsiteX9" fmla="*/ 9013825 w 9013825"/>
              <a:gd name="connsiteY9" fmla="*/ 6363004 h 6692898"/>
              <a:gd name="connsiteX10" fmla="*/ 9013825 w 9013825"/>
              <a:gd name="connsiteY10" fmla="*/ 6363004 h 6692898"/>
              <a:gd name="connsiteX11" fmla="*/ 8683879 w 9013825"/>
              <a:gd name="connsiteY11" fmla="*/ 6692898 h 6692898"/>
              <a:gd name="connsiteX12" fmla="*/ 8683879 w 9013825"/>
              <a:gd name="connsiteY12" fmla="*/ 6692898 h 6692898"/>
              <a:gd name="connsiteX13" fmla="*/ 8683879 w 9013825"/>
              <a:gd name="connsiteY13" fmla="*/ 6692898 h 6692898"/>
              <a:gd name="connsiteX14" fmla="*/ 329895 w 9013825"/>
              <a:gd name="connsiteY14" fmla="*/ 6692898 h 6692898"/>
              <a:gd name="connsiteX15" fmla="*/ 329895 w 9013825"/>
              <a:gd name="connsiteY15" fmla="*/ 6692898 h 6692898"/>
              <a:gd name="connsiteX16" fmla="*/ 0 w 9013825"/>
              <a:gd name="connsiteY16" fmla="*/ 6363004 h 6692898"/>
              <a:gd name="connsiteX17" fmla="*/ 0 w 9013825"/>
              <a:gd name="connsiteY17" fmla="*/ 6363004 h 6692898"/>
              <a:gd name="connsiteX18" fmla="*/ 0 w 9013825"/>
              <a:gd name="connsiteY18" fmla="*/ 329945 h 66928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9013825" h="6692898">
                <a:moveTo>
                  <a:pt x="0" y="329945"/>
                </a:moveTo>
                <a:cubicBezTo>
                  <a:pt x="0" y="147700"/>
                  <a:pt x="147700" y="0"/>
                  <a:pt x="329895" y="0"/>
                </a:cubicBezTo>
                <a:cubicBezTo>
                  <a:pt x="329895" y="0"/>
                  <a:pt x="329895" y="0"/>
                  <a:pt x="329895" y="0"/>
                </a:cubicBezTo>
                <a:lnTo>
                  <a:pt x="329895" y="0"/>
                </a:lnTo>
                <a:lnTo>
                  <a:pt x="8683879" y="0"/>
                </a:lnTo>
                <a:lnTo>
                  <a:pt x="8683879" y="0"/>
                </a:lnTo>
                <a:cubicBezTo>
                  <a:pt x="8866123" y="0"/>
                  <a:pt x="9013825" y="147700"/>
                  <a:pt x="9013825" y="329945"/>
                </a:cubicBezTo>
                <a:cubicBezTo>
                  <a:pt x="9013825" y="329945"/>
                  <a:pt x="9013825" y="329945"/>
                  <a:pt x="9013825" y="329945"/>
                </a:cubicBezTo>
                <a:lnTo>
                  <a:pt x="9013825" y="329945"/>
                </a:lnTo>
                <a:lnTo>
                  <a:pt x="9013825" y="6363004"/>
                </a:lnTo>
                <a:lnTo>
                  <a:pt x="9013825" y="6363004"/>
                </a:lnTo>
                <a:cubicBezTo>
                  <a:pt x="9013825" y="6545198"/>
                  <a:pt x="8866123" y="6692898"/>
                  <a:pt x="8683879" y="6692898"/>
                </a:cubicBezTo>
                <a:cubicBezTo>
                  <a:pt x="8683879" y="6692898"/>
                  <a:pt x="8683879" y="6692898"/>
                  <a:pt x="8683879" y="6692898"/>
                </a:cubicBezTo>
                <a:lnTo>
                  <a:pt x="8683879" y="6692898"/>
                </a:lnTo>
                <a:lnTo>
                  <a:pt x="329895" y="6692898"/>
                </a:lnTo>
                <a:lnTo>
                  <a:pt x="329895" y="6692898"/>
                </a:lnTo>
                <a:cubicBezTo>
                  <a:pt x="147700" y="6692898"/>
                  <a:pt x="0" y="6545198"/>
                  <a:pt x="0" y="6363004"/>
                </a:cubicBezTo>
                <a:cubicBezTo>
                  <a:pt x="0" y="6363004"/>
                  <a:pt x="0" y="6363004"/>
                  <a:pt x="0" y="6363004"/>
                </a:cubicBezTo>
                <a:lnTo>
                  <a:pt x="0" y="329945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57150" y="63500"/>
            <a:ext cx="9026525" cy="6705598"/>
          </a:xfrm>
          <a:custGeom>
            <a:avLst/>
            <a:gdLst>
              <a:gd name="connsiteX0" fmla="*/ 6350 w 9026525"/>
              <a:gd name="connsiteY0" fmla="*/ 336295 h 6705598"/>
              <a:gd name="connsiteX1" fmla="*/ 336245 w 9026525"/>
              <a:gd name="connsiteY1" fmla="*/ 6350 h 6705598"/>
              <a:gd name="connsiteX2" fmla="*/ 336245 w 9026525"/>
              <a:gd name="connsiteY2" fmla="*/ 6350 h 6705598"/>
              <a:gd name="connsiteX3" fmla="*/ 336245 w 9026525"/>
              <a:gd name="connsiteY3" fmla="*/ 6350 h 6705598"/>
              <a:gd name="connsiteX4" fmla="*/ 8690229 w 9026525"/>
              <a:gd name="connsiteY4" fmla="*/ 6350 h 6705598"/>
              <a:gd name="connsiteX5" fmla="*/ 8690229 w 9026525"/>
              <a:gd name="connsiteY5" fmla="*/ 6350 h 6705598"/>
              <a:gd name="connsiteX6" fmla="*/ 9020175 w 9026525"/>
              <a:gd name="connsiteY6" fmla="*/ 336295 h 6705598"/>
              <a:gd name="connsiteX7" fmla="*/ 9020175 w 9026525"/>
              <a:gd name="connsiteY7" fmla="*/ 336295 h 6705598"/>
              <a:gd name="connsiteX8" fmla="*/ 9020175 w 9026525"/>
              <a:gd name="connsiteY8" fmla="*/ 336295 h 6705598"/>
              <a:gd name="connsiteX9" fmla="*/ 9020175 w 9026525"/>
              <a:gd name="connsiteY9" fmla="*/ 6369354 h 6705598"/>
              <a:gd name="connsiteX10" fmla="*/ 9020175 w 9026525"/>
              <a:gd name="connsiteY10" fmla="*/ 6369354 h 6705598"/>
              <a:gd name="connsiteX11" fmla="*/ 8690229 w 9026525"/>
              <a:gd name="connsiteY11" fmla="*/ 6699248 h 6705598"/>
              <a:gd name="connsiteX12" fmla="*/ 8690229 w 9026525"/>
              <a:gd name="connsiteY12" fmla="*/ 6699248 h 6705598"/>
              <a:gd name="connsiteX13" fmla="*/ 8690229 w 9026525"/>
              <a:gd name="connsiteY13" fmla="*/ 6699248 h 6705598"/>
              <a:gd name="connsiteX14" fmla="*/ 336245 w 9026525"/>
              <a:gd name="connsiteY14" fmla="*/ 6699248 h 6705598"/>
              <a:gd name="connsiteX15" fmla="*/ 336245 w 9026525"/>
              <a:gd name="connsiteY15" fmla="*/ 6699248 h 6705598"/>
              <a:gd name="connsiteX16" fmla="*/ 6350 w 9026525"/>
              <a:gd name="connsiteY16" fmla="*/ 6369354 h 6705598"/>
              <a:gd name="connsiteX17" fmla="*/ 6350 w 9026525"/>
              <a:gd name="connsiteY17" fmla="*/ 6369354 h 6705598"/>
              <a:gd name="connsiteX18" fmla="*/ 6350 w 9026525"/>
              <a:gd name="connsiteY18" fmla="*/ 336295 h 67055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9026525" h="6705598">
                <a:moveTo>
                  <a:pt x="6350" y="336295"/>
                </a:moveTo>
                <a:cubicBezTo>
                  <a:pt x="6350" y="154050"/>
                  <a:pt x="154050" y="6350"/>
                  <a:pt x="336245" y="6350"/>
                </a:cubicBezTo>
                <a:cubicBezTo>
                  <a:pt x="336245" y="6350"/>
                  <a:pt x="336245" y="6350"/>
                  <a:pt x="336245" y="6350"/>
                </a:cubicBezTo>
                <a:lnTo>
                  <a:pt x="336245" y="6350"/>
                </a:lnTo>
                <a:lnTo>
                  <a:pt x="8690229" y="6350"/>
                </a:lnTo>
                <a:lnTo>
                  <a:pt x="8690229" y="6350"/>
                </a:lnTo>
                <a:cubicBezTo>
                  <a:pt x="8872473" y="6350"/>
                  <a:pt x="9020175" y="154050"/>
                  <a:pt x="9020175" y="336295"/>
                </a:cubicBezTo>
                <a:cubicBezTo>
                  <a:pt x="9020175" y="336295"/>
                  <a:pt x="9020175" y="336295"/>
                  <a:pt x="9020175" y="336295"/>
                </a:cubicBezTo>
                <a:lnTo>
                  <a:pt x="9020175" y="336295"/>
                </a:lnTo>
                <a:lnTo>
                  <a:pt x="9020175" y="6369354"/>
                </a:lnTo>
                <a:lnTo>
                  <a:pt x="9020175" y="6369354"/>
                </a:lnTo>
                <a:cubicBezTo>
                  <a:pt x="9020175" y="6551548"/>
                  <a:pt x="8872473" y="6699248"/>
                  <a:pt x="8690229" y="6699248"/>
                </a:cubicBezTo>
                <a:cubicBezTo>
                  <a:pt x="8690229" y="6699248"/>
                  <a:pt x="8690229" y="6699248"/>
                  <a:pt x="8690229" y="6699248"/>
                </a:cubicBezTo>
                <a:lnTo>
                  <a:pt x="8690229" y="6699248"/>
                </a:lnTo>
                <a:lnTo>
                  <a:pt x="336245" y="6699248"/>
                </a:lnTo>
                <a:lnTo>
                  <a:pt x="336245" y="6699248"/>
                </a:lnTo>
                <a:cubicBezTo>
                  <a:pt x="154050" y="6699248"/>
                  <a:pt x="6350" y="6551548"/>
                  <a:pt x="6350" y="6369354"/>
                </a:cubicBezTo>
                <a:cubicBezTo>
                  <a:pt x="6350" y="6369354"/>
                  <a:pt x="6350" y="6369354"/>
                  <a:pt x="6350" y="6369354"/>
                </a:cubicBezTo>
                <a:lnTo>
                  <a:pt x="6350" y="336295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1003300" y="2209800"/>
            <a:ext cx="5842000" cy="2362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600"/>
              </a:lnSpc>
              <a:tabLst/>
            </a:pPr>
            <a:r>
              <a:rPr lang="en-US" altLang="zh-CN" sz="14113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16597" dirty="0" smtClean="0">
                <a:solidFill>
                  <a:srgbClr val="0000FF"/>
                </a:solidFill>
                <a:latin typeface="Perpetua" pitchFamily="18" charset="0"/>
                <a:cs typeface="Perpetua" pitchFamily="18" charset="0"/>
              </a:rPr>
              <a:t>thanks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63500" y="69850"/>
            <a:ext cx="9013825" cy="6692898"/>
          </a:xfrm>
          <a:custGeom>
            <a:avLst/>
            <a:gdLst>
              <a:gd name="connsiteX0" fmla="*/ 0 w 9013825"/>
              <a:gd name="connsiteY0" fmla="*/ 329945 h 6692898"/>
              <a:gd name="connsiteX1" fmla="*/ 329895 w 9013825"/>
              <a:gd name="connsiteY1" fmla="*/ 0 h 6692898"/>
              <a:gd name="connsiteX2" fmla="*/ 329895 w 9013825"/>
              <a:gd name="connsiteY2" fmla="*/ 0 h 6692898"/>
              <a:gd name="connsiteX3" fmla="*/ 329895 w 9013825"/>
              <a:gd name="connsiteY3" fmla="*/ 0 h 6692898"/>
              <a:gd name="connsiteX4" fmla="*/ 8683879 w 9013825"/>
              <a:gd name="connsiteY4" fmla="*/ 0 h 6692898"/>
              <a:gd name="connsiteX5" fmla="*/ 8683879 w 9013825"/>
              <a:gd name="connsiteY5" fmla="*/ 0 h 6692898"/>
              <a:gd name="connsiteX6" fmla="*/ 9013825 w 9013825"/>
              <a:gd name="connsiteY6" fmla="*/ 329945 h 6692898"/>
              <a:gd name="connsiteX7" fmla="*/ 9013825 w 9013825"/>
              <a:gd name="connsiteY7" fmla="*/ 329945 h 6692898"/>
              <a:gd name="connsiteX8" fmla="*/ 9013825 w 9013825"/>
              <a:gd name="connsiteY8" fmla="*/ 329945 h 6692898"/>
              <a:gd name="connsiteX9" fmla="*/ 9013825 w 9013825"/>
              <a:gd name="connsiteY9" fmla="*/ 6363004 h 6692898"/>
              <a:gd name="connsiteX10" fmla="*/ 9013825 w 9013825"/>
              <a:gd name="connsiteY10" fmla="*/ 6363004 h 6692898"/>
              <a:gd name="connsiteX11" fmla="*/ 8683879 w 9013825"/>
              <a:gd name="connsiteY11" fmla="*/ 6692898 h 6692898"/>
              <a:gd name="connsiteX12" fmla="*/ 8683879 w 9013825"/>
              <a:gd name="connsiteY12" fmla="*/ 6692898 h 6692898"/>
              <a:gd name="connsiteX13" fmla="*/ 8683879 w 9013825"/>
              <a:gd name="connsiteY13" fmla="*/ 6692898 h 6692898"/>
              <a:gd name="connsiteX14" fmla="*/ 329895 w 9013825"/>
              <a:gd name="connsiteY14" fmla="*/ 6692898 h 6692898"/>
              <a:gd name="connsiteX15" fmla="*/ 329895 w 9013825"/>
              <a:gd name="connsiteY15" fmla="*/ 6692898 h 6692898"/>
              <a:gd name="connsiteX16" fmla="*/ 0 w 9013825"/>
              <a:gd name="connsiteY16" fmla="*/ 6363004 h 6692898"/>
              <a:gd name="connsiteX17" fmla="*/ 0 w 9013825"/>
              <a:gd name="connsiteY17" fmla="*/ 6363004 h 6692898"/>
              <a:gd name="connsiteX18" fmla="*/ 0 w 9013825"/>
              <a:gd name="connsiteY18" fmla="*/ 329945 h 66928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9013825" h="6692898">
                <a:moveTo>
                  <a:pt x="0" y="329945"/>
                </a:moveTo>
                <a:cubicBezTo>
                  <a:pt x="0" y="147700"/>
                  <a:pt x="147700" y="0"/>
                  <a:pt x="329895" y="0"/>
                </a:cubicBezTo>
                <a:cubicBezTo>
                  <a:pt x="329895" y="0"/>
                  <a:pt x="329895" y="0"/>
                  <a:pt x="329895" y="0"/>
                </a:cubicBezTo>
                <a:lnTo>
                  <a:pt x="329895" y="0"/>
                </a:lnTo>
                <a:lnTo>
                  <a:pt x="8683879" y="0"/>
                </a:lnTo>
                <a:lnTo>
                  <a:pt x="8683879" y="0"/>
                </a:lnTo>
                <a:cubicBezTo>
                  <a:pt x="8866123" y="0"/>
                  <a:pt x="9013825" y="147700"/>
                  <a:pt x="9013825" y="329945"/>
                </a:cubicBezTo>
                <a:cubicBezTo>
                  <a:pt x="9013825" y="329945"/>
                  <a:pt x="9013825" y="329945"/>
                  <a:pt x="9013825" y="329945"/>
                </a:cubicBezTo>
                <a:lnTo>
                  <a:pt x="9013825" y="329945"/>
                </a:lnTo>
                <a:lnTo>
                  <a:pt x="9013825" y="6363004"/>
                </a:lnTo>
                <a:lnTo>
                  <a:pt x="9013825" y="6363004"/>
                </a:lnTo>
                <a:cubicBezTo>
                  <a:pt x="9013825" y="6545198"/>
                  <a:pt x="8866123" y="6692898"/>
                  <a:pt x="8683879" y="6692898"/>
                </a:cubicBezTo>
                <a:cubicBezTo>
                  <a:pt x="8683879" y="6692898"/>
                  <a:pt x="8683879" y="6692898"/>
                  <a:pt x="8683879" y="6692898"/>
                </a:cubicBezTo>
                <a:lnTo>
                  <a:pt x="8683879" y="6692898"/>
                </a:lnTo>
                <a:lnTo>
                  <a:pt x="329895" y="6692898"/>
                </a:lnTo>
                <a:lnTo>
                  <a:pt x="329895" y="6692898"/>
                </a:lnTo>
                <a:cubicBezTo>
                  <a:pt x="147700" y="6692898"/>
                  <a:pt x="0" y="6545198"/>
                  <a:pt x="0" y="6363004"/>
                </a:cubicBezTo>
                <a:cubicBezTo>
                  <a:pt x="0" y="6363004"/>
                  <a:pt x="0" y="6363004"/>
                  <a:pt x="0" y="6363004"/>
                </a:cubicBezTo>
                <a:lnTo>
                  <a:pt x="0" y="329945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57150" y="63500"/>
            <a:ext cx="9026525" cy="6705598"/>
          </a:xfrm>
          <a:custGeom>
            <a:avLst/>
            <a:gdLst>
              <a:gd name="connsiteX0" fmla="*/ 6350 w 9026525"/>
              <a:gd name="connsiteY0" fmla="*/ 336295 h 6705598"/>
              <a:gd name="connsiteX1" fmla="*/ 336245 w 9026525"/>
              <a:gd name="connsiteY1" fmla="*/ 6350 h 6705598"/>
              <a:gd name="connsiteX2" fmla="*/ 336245 w 9026525"/>
              <a:gd name="connsiteY2" fmla="*/ 6350 h 6705598"/>
              <a:gd name="connsiteX3" fmla="*/ 336245 w 9026525"/>
              <a:gd name="connsiteY3" fmla="*/ 6350 h 6705598"/>
              <a:gd name="connsiteX4" fmla="*/ 8690229 w 9026525"/>
              <a:gd name="connsiteY4" fmla="*/ 6350 h 6705598"/>
              <a:gd name="connsiteX5" fmla="*/ 8690229 w 9026525"/>
              <a:gd name="connsiteY5" fmla="*/ 6350 h 6705598"/>
              <a:gd name="connsiteX6" fmla="*/ 9020175 w 9026525"/>
              <a:gd name="connsiteY6" fmla="*/ 336295 h 6705598"/>
              <a:gd name="connsiteX7" fmla="*/ 9020175 w 9026525"/>
              <a:gd name="connsiteY7" fmla="*/ 336295 h 6705598"/>
              <a:gd name="connsiteX8" fmla="*/ 9020175 w 9026525"/>
              <a:gd name="connsiteY8" fmla="*/ 336295 h 6705598"/>
              <a:gd name="connsiteX9" fmla="*/ 9020175 w 9026525"/>
              <a:gd name="connsiteY9" fmla="*/ 6369354 h 6705598"/>
              <a:gd name="connsiteX10" fmla="*/ 9020175 w 9026525"/>
              <a:gd name="connsiteY10" fmla="*/ 6369354 h 6705598"/>
              <a:gd name="connsiteX11" fmla="*/ 8690229 w 9026525"/>
              <a:gd name="connsiteY11" fmla="*/ 6699248 h 6705598"/>
              <a:gd name="connsiteX12" fmla="*/ 8690229 w 9026525"/>
              <a:gd name="connsiteY12" fmla="*/ 6699248 h 6705598"/>
              <a:gd name="connsiteX13" fmla="*/ 8690229 w 9026525"/>
              <a:gd name="connsiteY13" fmla="*/ 6699248 h 6705598"/>
              <a:gd name="connsiteX14" fmla="*/ 336245 w 9026525"/>
              <a:gd name="connsiteY14" fmla="*/ 6699248 h 6705598"/>
              <a:gd name="connsiteX15" fmla="*/ 336245 w 9026525"/>
              <a:gd name="connsiteY15" fmla="*/ 6699248 h 6705598"/>
              <a:gd name="connsiteX16" fmla="*/ 6350 w 9026525"/>
              <a:gd name="connsiteY16" fmla="*/ 6369354 h 6705598"/>
              <a:gd name="connsiteX17" fmla="*/ 6350 w 9026525"/>
              <a:gd name="connsiteY17" fmla="*/ 6369354 h 6705598"/>
              <a:gd name="connsiteX18" fmla="*/ 6350 w 9026525"/>
              <a:gd name="connsiteY18" fmla="*/ 336295 h 67055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9026525" h="6705598">
                <a:moveTo>
                  <a:pt x="6350" y="336295"/>
                </a:moveTo>
                <a:cubicBezTo>
                  <a:pt x="6350" y="154050"/>
                  <a:pt x="154050" y="6350"/>
                  <a:pt x="336245" y="6350"/>
                </a:cubicBezTo>
                <a:cubicBezTo>
                  <a:pt x="336245" y="6350"/>
                  <a:pt x="336245" y="6350"/>
                  <a:pt x="336245" y="6350"/>
                </a:cubicBezTo>
                <a:lnTo>
                  <a:pt x="336245" y="6350"/>
                </a:lnTo>
                <a:lnTo>
                  <a:pt x="8690229" y="6350"/>
                </a:lnTo>
                <a:lnTo>
                  <a:pt x="8690229" y="6350"/>
                </a:lnTo>
                <a:cubicBezTo>
                  <a:pt x="8872473" y="6350"/>
                  <a:pt x="9020175" y="154050"/>
                  <a:pt x="9020175" y="336295"/>
                </a:cubicBezTo>
                <a:cubicBezTo>
                  <a:pt x="9020175" y="336295"/>
                  <a:pt x="9020175" y="336295"/>
                  <a:pt x="9020175" y="336295"/>
                </a:cubicBezTo>
                <a:lnTo>
                  <a:pt x="9020175" y="336295"/>
                </a:lnTo>
                <a:lnTo>
                  <a:pt x="9020175" y="6369354"/>
                </a:lnTo>
                <a:lnTo>
                  <a:pt x="9020175" y="6369354"/>
                </a:lnTo>
                <a:cubicBezTo>
                  <a:pt x="9020175" y="6551548"/>
                  <a:pt x="8872473" y="6699248"/>
                  <a:pt x="8690229" y="6699248"/>
                </a:cubicBezTo>
                <a:cubicBezTo>
                  <a:pt x="8690229" y="6699248"/>
                  <a:pt x="8690229" y="6699248"/>
                  <a:pt x="8690229" y="6699248"/>
                </a:cubicBezTo>
                <a:lnTo>
                  <a:pt x="8690229" y="6699248"/>
                </a:lnTo>
                <a:lnTo>
                  <a:pt x="336245" y="6699248"/>
                </a:lnTo>
                <a:lnTo>
                  <a:pt x="336245" y="6699248"/>
                </a:lnTo>
                <a:cubicBezTo>
                  <a:pt x="154050" y="6699248"/>
                  <a:pt x="6350" y="6551548"/>
                  <a:pt x="6350" y="6369354"/>
                </a:cubicBezTo>
                <a:cubicBezTo>
                  <a:pt x="6350" y="6369354"/>
                  <a:pt x="6350" y="6369354"/>
                  <a:pt x="6350" y="6369354"/>
                </a:cubicBezTo>
                <a:lnTo>
                  <a:pt x="6350" y="336295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1003300" y="762000"/>
            <a:ext cx="5867400" cy="558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/>
            </a:pPr>
            <a:r>
              <a:rPr lang="en-US" altLang="zh-CN" sz="3995" dirty="0" smtClean="0">
                <a:solidFill>
                  <a:srgbClr val="0000FF"/>
                </a:solidFill>
                <a:latin typeface="Franklin Gothic Book" pitchFamily="18" charset="0"/>
                <a:cs typeface="Franklin Gothic Book" pitchFamily="18" charset="0"/>
              </a:rPr>
              <a:t>Definitions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dirty="0" smtClean="0">
                <a:solidFill>
                  <a:srgbClr val="0000FF"/>
                </a:solidFill>
                <a:latin typeface="Franklin Gothic Book" pitchFamily="18" charset="0"/>
                <a:cs typeface="Franklin Gothic Book" pitchFamily="18" charset="0"/>
              </a:rPr>
              <a:t>used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dirty="0" smtClean="0">
                <a:solidFill>
                  <a:srgbClr val="0000FF"/>
                </a:solidFill>
                <a:latin typeface="Franklin Gothic Book" pitchFamily="18" charset="0"/>
                <a:cs typeface="Franklin Gothic Book" pitchFamily="18" charset="0"/>
              </a:rPr>
              <a:t>in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dirty="0" smtClean="0">
                <a:solidFill>
                  <a:srgbClr val="0000FF"/>
                </a:solidFill>
                <a:latin typeface="Franklin Gothic Book" pitchFamily="18" charset="0"/>
                <a:cs typeface="Franklin Gothic Book" pitchFamily="18" charset="0"/>
              </a:rPr>
              <a:t>levelling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1003300" y="1524000"/>
            <a:ext cx="6858000" cy="508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000"/>
              </a:lnSpc>
              <a:tabLst/>
            </a:pPr>
            <a:r>
              <a:rPr lang="en-US" altLang="zh-CN" sz="3060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3600" i="1" dirty="0" smtClean="0">
                <a:solidFill>
                  <a:srgbClr val="0000FF"/>
                </a:solidFill>
                <a:latin typeface="Perpetua" pitchFamily="18" charset="0"/>
                <a:cs typeface="Perpetua" pitchFamily="18" charset="0"/>
              </a:rPr>
              <a:t>Level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i="1" dirty="0" smtClean="0">
                <a:solidFill>
                  <a:srgbClr val="0000FF"/>
                </a:solidFill>
                <a:latin typeface="Perpetua" pitchFamily="18" charset="0"/>
                <a:cs typeface="Perpetua" pitchFamily="18" charset="0"/>
              </a:rPr>
              <a:t>surface</a:t>
            </a:r>
            <a:r>
              <a:rPr lang="en-US" altLang="zh-CN" sz="3600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:-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It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is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surface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parallel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to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1003300" y="2095500"/>
            <a:ext cx="5930900" cy="1130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000"/>
              </a:lnSpc>
              <a:tabLst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3602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mean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spheroidal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surface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602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of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earth</a:t>
            </a:r>
          </a:p>
          <a:p>
            <a:pPr>
              <a:lnSpc>
                <a:spcPts val="4900"/>
              </a:lnSpc>
              <a:tabLst>
                <a:tab pos="266700" algn="l"/>
              </a:tabLst>
            </a:pPr>
            <a:r>
              <a:rPr lang="en-US" altLang="zh-CN" sz="3060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3600" i="1" dirty="0" smtClean="0">
                <a:solidFill>
                  <a:srgbClr val="0000FF"/>
                </a:solidFill>
                <a:latin typeface="Perpetua" pitchFamily="18" charset="0"/>
                <a:cs typeface="Perpetua" pitchFamily="18" charset="0"/>
              </a:rPr>
              <a:t>Level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i="1" dirty="0" smtClean="0">
                <a:solidFill>
                  <a:srgbClr val="0000FF"/>
                </a:solidFill>
                <a:latin typeface="Perpetua" pitchFamily="18" charset="0"/>
                <a:cs typeface="Perpetua" pitchFamily="18" charset="0"/>
              </a:rPr>
              <a:t>line</a:t>
            </a:r>
            <a:r>
              <a:rPr lang="en-US" altLang="zh-CN" sz="3600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:-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Line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lying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on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level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surface.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1003300" y="3327400"/>
            <a:ext cx="7239000" cy="508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000"/>
              </a:lnSpc>
              <a:tabLst/>
            </a:pPr>
            <a:r>
              <a:rPr lang="en-US" altLang="zh-CN" sz="3060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3600" i="1" dirty="0" smtClean="0">
                <a:solidFill>
                  <a:srgbClr val="0000FF"/>
                </a:solidFill>
                <a:latin typeface="Perpetua" pitchFamily="18" charset="0"/>
                <a:cs typeface="Perpetua" pitchFamily="18" charset="0"/>
              </a:rPr>
              <a:t>Horizontal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i="1" dirty="0" smtClean="0">
                <a:solidFill>
                  <a:srgbClr val="0000FF"/>
                </a:solidFill>
                <a:latin typeface="Perpetua" pitchFamily="18" charset="0"/>
                <a:cs typeface="Perpetua" pitchFamily="18" charset="0"/>
              </a:rPr>
              <a:t>plane</a:t>
            </a:r>
            <a:r>
              <a:rPr lang="en-US" altLang="zh-CN" sz="3600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:-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Horizontal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plane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through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1270000" y="3873500"/>
            <a:ext cx="6261100" cy="508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000"/>
              </a:lnSpc>
              <a:tabLst/>
            </a:pPr>
            <a:r>
              <a:rPr lang="en-US" altLang="zh-CN" sz="3600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point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is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plane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tangential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to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level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surface.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1003300" y="4495800"/>
            <a:ext cx="7251700" cy="508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000"/>
              </a:lnSpc>
              <a:tabLst/>
            </a:pPr>
            <a:r>
              <a:rPr lang="en-US" altLang="zh-CN" sz="3060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3600" i="1" dirty="0" smtClean="0">
                <a:solidFill>
                  <a:srgbClr val="0000FF"/>
                </a:solidFill>
                <a:latin typeface="Perpetua" pitchFamily="18" charset="0"/>
                <a:cs typeface="Perpetua" pitchFamily="18" charset="0"/>
              </a:rPr>
              <a:t>Horizontal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i="1" dirty="0" smtClean="0">
                <a:solidFill>
                  <a:srgbClr val="0000FF"/>
                </a:solidFill>
                <a:latin typeface="Perpetua" pitchFamily="18" charset="0"/>
                <a:cs typeface="Perpetua" pitchFamily="18" charset="0"/>
              </a:rPr>
              <a:t>line</a:t>
            </a:r>
            <a:r>
              <a:rPr lang="en-US" altLang="zh-CN" sz="3600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:-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It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is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straight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line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tangential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1270000" y="5041900"/>
            <a:ext cx="1816100" cy="508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000"/>
              </a:lnSpc>
              <a:tabLst/>
            </a:pPr>
            <a:r>
              <a:rPr lang="en-US" altLang="zh-CN" sz="3602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to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level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line.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63500" y="69850"/>
            <a:ext cx="9013825" cy="6692898"/>
          </a:xfrm>
          <a:custGeom>
            <a:avLst/>
            <a:gdLst>
              <a:gd name="connsiteX0" fmla="*/ 0 w 9013825"/>
              <a:gd name="connsiteY0" fmla="*/ 329945 h 6692898"/>
              <a:gd name="connsiteX1" fmla="*/ 329895 w 9013825"/>
              <a:gd name="connsiteY1" fmla="*/ 0 h 6692898"/>
              <a:gd name="connsiteX2" fmla="*/ 329895 w 9013825"/>
              <a:gd name="connsiteY2" fmla="*/ 0 h 6692898"/>
              <a:gd name="connsiteX3" fmla="*/ 329895 w 9013825"/>
              <a:gd name="connsiteY3" fmla="*/ 0 h 6692898"/>
              <a:gd name="connsiteX4" fmla="*/ 8683879 w 9013825"/>
              <a:gd name="connsiteY4" fmla="*/ 0 h 6692898"/>
              <a:gd name="connsiteX5" fmla="*/ 8683879 w 9013825"/>
              <a:gd name="connsiteY5" fmla="*/ 0 h 6692898"/>
              <a:gd name="connsiteX6" fmla="*/ 9013825 w 9013825"/>
              <a:gd name="connsiteY6" fmla="*/ 329945 h 6692898"/>
              <a:gd name="connsiteX7" fmla="*/ 9013825 w 9013825"/>
              <a:gd name="connsiteY7" fmla="*/ 329945 h 6692898"/>
              <a:gd name="connsiteX8" fmla="*/ 9013825 w 9013825"/>
              <a:gd name="connsiteY8" fmla="*/ 329945 h 6692898"/>
              <a:gd name="connsiteX9" fmla="*/ 9013825 w 9013825"/>
              <a:gd name="connsiteY9" fmla="*/ 6363004 h 6692898"/>
              <a:gd name="connsiteX10" fmla="*/ 9013825 w 9013825"/>
              <a:gd name="connsiteY10" fmla="*/ 6363004 h 6692898"/>
              <a:gd name="connsiteX11" fmla="*/ 8683879 w 9013825"/>
              <a:gd name="connsiteY11" fmla="*/ 6692898 h 6692898"/>
              <a:gd name="connsiteX12" fmla="*/ 8683879 w 9013825"/>
              <a:gd name="connsiteY12" fmla="*/ 6692898 h 6692898"/>
              <a:gd name="connsiteX13" fmla="*/ 8683879 w 9013825"/>
              <a:gd name="connsiteY13" fmla="*/ 6692898 h 6692898"/>
              <a:gd name="connsiteX14" fmla="*/ 329895 w 9013825"/>
              <a:gd name="connsiteY14" fmla="*/ 6692898 h 6692898"/>
              <a:gd name="connsiteX15" fmla="*/ 329895 w 9013825"/>
              <a:gd name="connsiteY15" fmla="*/ 6692898 h 6692898"/>
              <a:gd name="connsiteX16" fmla="*/ 0 w 9013825"/>
              <a:gd name="connsiteY16" fmla="*/ 6363004 h 6692898"/>
              <a:gd name="connsiteX17" fmla="*/ 0 w 9013825"/>
              <a:gd name="connsiteY17" fmla="*/ 6363004 h 6692898"/>
              <a:gd name="connsiteX18" fmla="*/ 0 w 9013825"/>
              <a:gd name="connsiteY18" fmla="*/ 329945 h 66928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9013825" h="6692898">
                <a:moveTo>
                  <a:pt x="0" y="329945"/>
                </a:moveTo>
                <a:cubicBezTo>
                  <a:pt x="0" y="147700"/>
                  <a:pt x="147700" y="0"/>
                  <a:pt x="329895" y="0"/>
                </a:cubicBezTo>
                <a:cubicBezTo>
                  <a:pt x="329895" y="0"/>
                  <a:pt x="329895" y="0"/>
                  <a:pt x="329895" y="0"/>
                </a:cubicBezTo>
                <a:lnTo>
                  <a:pt x="329895" y="0"/>
                </a:lnTo>
                <a:lnTo>
                  <a:pt x="8683879" y="0"/>
                </a:lnTo>
                <a:lnTo>
                  <a:pt x="8683879" y="0"/>
                </a:lnTo>
                <a:cubicBezTo>
                  <a:pt x="8866123" y="0"/>
                  <a:pt x="9013825" y="147700"/>
                  <a:pt x="9013825" y="329945"/>
                </a:cubicBezTo>
                <a:cubicBezTo>
                  <a:pt x="9013825" y="329945"/>
                  <a:pt x="9013825" y="329945"/>
                  <a:pt x="9013825" y="329945"/>
                </a:cubicBezTo>
                <a:lnTo>
                  <a:pt x="9013825" y="329945"/>
                </a:lnTo>
                <a:lnTo>
                  <a:pt x="9013825" y="6363004"/>
                </a:lnTo>
                <a:lnTo>
                  <a:pt x="9013825" y="6363004"/>
                </a:lnTo>
                <a:cubicBezTo>
                  <a:pt x="9013825" y="6545198"/>
                  <a:pt x="8866123" y="6692898"/>
                  <a:pt x="8683879" y="6692898"/>
                </a:cubicBezTo>
                <a:cubicBezTo>
                  <a:pt x="8683879" y="6692898"/>
                  <a:pt x="8683879" y="6692898"/>
                  <a:pt x="8683879" y="6692898"/>
                </a:cubicBezTo>
                <a:lnTo>
                  <a:pt x="8683879" y="6692898"/>
                </a:lnTo>
                <a:lnTo>
                  <a:pt x="329895" y="6692898"/>
                </a:lnTo>
                <a:lnTo>
                  <a:pt x="329895" y="6692898"/>
                </a:lnTo>
                <a:cubicBezTo>
                  <a:pt x="147700" y="6692898"/>
                  <a:pt x="0" y="6545198"/>
                  <a:pt x="0" y="6363004"/>
                </a:cubicBezTo>
                <a:cubicBezTo>
                  <a:pt x="0" y="6363004"/>
                  <a:pt x="0" y="6363004"/>
                  <a:pt x="0" y="6363004"/>
                </a:cubicBezTo>
                <a:lnTo>
                  <a:pt x="0" y="329945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57150" y="63500"/>
            <a:ext cx="9026525" cy="6705598"/>
          </a:xfrm>
          <a:custGeom>
            <a:avLst/>
            <a:gdLst>
              <a:gd name="connsiteX0" fmla="*/ 6350 w 9026525"/>
              <a:gd name="connsiteY0" fmla="*/ 336295 h 6705598"/>
              <a:gd name="connsiteX1" fmla="*/ 336245 w 9026525"/>
              <a:gd name="connsiteY1" fmla="*/ 6350 h 6705598"/>
              <a:gd name="connsiteX2" fmla="*/ 336245 w 9026525"/>
              <a:gd name="connsiteY2" fmla="*/ 6350 h 6705598"/>
              <a:gd name="connsiteX3" fmla="*/ 336245 w 9026525"/>
              <a:gd name="connsiteY3" fmla="*/ 6350 h 6705598"/>
              <a:gd name="connsiteX4" fmla="*/ 8690229 w 9026525"/>
              <a:gd name="connsiteY4" fmla="*/ 6350 h 6705598"/>
              <a:gd name="connsiteX5" fmla="*/ 8690229 w 9026525"/>
              <a:gd name="connsiteY5" fmla="*/ 6350 h 6705598"/>
              <a:gd name="connsiteX6" fmla="*/ 9020175 w 9026525"/>
              <a:gd name="connsiteY6" fmla="*/ 336295 h 6705598"/>
              <a:gd name="connsiteX7" fmla="*/ 9020175 w 9026525"/>
              <a:gd name="connsiteY7" fmla="*/ 336295 h 6705598"/>
              <a:gd name="connsiteX8" fmla="*/ 9020175 w 9026525"/>
              <a:gd name="connsiteY8" fmla="*/ 336295 h 6705598"/>
              <a:gd name="connsiteX9" fmla="*/ 9020175 w 9026525"/>
              <a:gd name="connsiteY9" fmla="*/ 6369354 h 6705598"/>
              <a:gd name="connsiteX10" fmla="*/ 9020175 w 9026525"/>
              <a:gd name="connsiteY10" fmla="*/ 6369354 h 6705598"/>
              <a:gd name="connsiteX11" fmla="*/ 8690229 w 9026525"/>
              <a:gd name="connsiteY11" fmla="*/ 6699248 h 6705598"/>
              <a:gd name="connsiteX12" fmla="*/ 8690229 w 9026525"/>
              <a:gd name="connsiteY12" fmla="*/ 6699248 h 6705598"/>
              <a:gd name="connsiteX13" fmla="*/ 8690229 w 9026525"/>
              <a:gd name="connsiteY13" fmla="*/ 6699248 h 6705598"/>
              <a:gd name="connsiteX14" fmla="*/ 336245 w 9026525"/>
              <a:gd name="connsiteY14" fmla="*/ 6699248 h 6705598"/>
              <a:gd name="connsiteX15" fmla="*/ 336245 w 9026525"/>
              <a:gd name="connsiteY15" fmla="*/ 6699248 h 6705598"/>
              <a:gd name="connsiteX16" fmla="*/ 6350 w 9026525"/>
              <a:gd name="connsiteY16" fmla="*/ 6369354 h 6705598"/>
              <a:gd name="connsiteX17" fmla="*/ 6350 w 9026525"/>
              <a:gd name="connsiteY17" fmla="*/ 6369354 h 6705598"/>
              <a:gd name="connsiteX18" fmla="*/ 6350 w 9026525"/>
              <a:gd name="connsiteY18" fmla="*/ 336295 h 67055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9026525" h="6705598">
                <a:moveTo>
                  <a:pt x="6350" y="336295"/>
                </a:moveTo>
                <a:cubicBezTo>
                  <a:pt x="6350" y="154050"/>
                  <a:pt x="154050" y="6350"/>
                  <a:pt x="336245" y="6350"/>
                </a:cubicBezTo>
                <a:cubicBezTo>
                  <a:pt x="336245" y="6350"/>
                  <a:pt x="336245" y="6350"/>
                  <a:pt x="336245" y="6350"/>
                </a:cubicBezTo>
                <a:lnTo>
                  <a:pt x="336245" y="6350"/>
                </a:lnTo>
                <a:lnTo>
                  <a:pt x="8690229" y="6350"/>
                </a:lnTo>
                <a:lnTo>
                  <a:pt x="8690229" y="6350"/>
                </a:lnTo>
                <a:cubicBezTo>
                  <a:pt x="8872473" y="6350"/>
                  <a:pt x="9020175" y="154050"/>
                  <a:pt x="9020175" y="336295"/>
                </a:cubicBezTo>
                <a:cubicBezTo>
                  <a:pt x="9020175" y="336295"/>
                  <a:pt x="9020175" y="336295"/>
                  <a:pt x="9020175" y="336295"/>
                </a:cubicBezTo>
                <a:lnTo>
                  <a:pt x="9020175" y="336295"/>
                </a:lnTo>
                <a:lnTo>
                  <a:pt x="9020175" y="6369354"/>
                </a:lnTo>
                <a:lnTo>
                  <a:pt x="9020175" y="6369354"/>
                </a:lnTo>
                <a:cubicBezTo>
                  <a:pt x="9020175" y="6551548"/>
                  <a:pt x="8872473" y="6699248"/>
                  <a:pt x="8690229" y="6699248"/>
                </a:cubicBezTo>
                <a:cubicBezTo>
                  <a:pt x="8690229" y="6699248"/>
                  <a:pt x="8690229" y="6699248"/>
                  <a:pt x="8690229" y="6699248"/>
                </a:cubicBezTo>
                <a:lnTo>
                  <a:pt x="8690229" y="6699248"/>
                </a:lnTo>
                <a:lnTo>
                  <a:pt x="336245" y="6699248"/>
                </a:lnTo>
                <a:lnTo>
                  <a:pt x="336245" y="6699248"/>
                </a:lnTo>
                <a:cubicBezTo>
                  <a:pt x="154050" y="6699248"/>
                  <a:pt x="6350" y="6551548"/>
                  <a:pt x="6350" y="6369354"/>
                </a:cubicBezTo>
                <a:cubicBezTo>
                  <a:pt x="6350" y="6369354"/>
                  <a:pt x="6350" y="6369354"/>
                  <a:pt x="6350" y="6369354"/>
                </a:cubicBezTo>
                <a:lnTo>
                  <a:pt x="6350" y="336295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546100" y="711200"/>
            <a:ext cx="6921500" cy="444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500"/>
              </a:lnSpc>
              <a:tabLst/>
            </a:pPr>
            <a:r>
              <a:rPr lang="en-US" altLang="zh-CN" sz="2723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3204" i="1" dirty="0" smtClean="0">
                <a:solidFill>
                  <a:srgbClr val="0000FF"/>
                </a:solidFill>
                <a:latin typeface="Perpetua" pitchFamily="18" charset="0"/>
                <a:cs typeface="Perpetua" pitchFamily="18" charset="0"/>
              </a:rPr>
              <a:t>Datum: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-“It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an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arbitrary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level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surface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from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which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812800" y="1231900"/>
            <a:ext cx="7696200" cy="142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500"/>
              </a:lnSpc>
              <a:tabLst/>
            </a:pP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elevation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of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points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may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be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referred”.In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India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mean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sea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level</a:t>
            </a:r>
          </a:p>
          <a:p>
            <a:pPr>
              <a:lnSpc>
                <a:spcPts val="3800"/>
              </a:lnSpc>
              <a:tabLst/>
            </a:pP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considered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datum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of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zero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elevation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it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situated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at</a:t>
            </a:r>
          </a:p>
          <a:p>
            <a:pPr>
              <a:lnSpc>
                <a:spcPts val="3800"/>
              </a:lnSpc>
              <a:tabLst/>
            </a:pP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Karachi.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812800" y="2781300"/>
            <a:ext cx="7708900" cy="142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500"/>
              </a:lnSpc>
              <a:tabLst>
                <a:tab pos="101600" algn="l"/>
              </a:tabLst>
            </a:pPr>
            <a:r>
              <a:rPr lang="en-US" altLang="zh-CN" dirty="0" smtClean="0"/>
              <a:t>	</a:t>
            </a:r>
            <a:r>
              <a:rPr lang="en-US" altLang="zh-CN" sz="3204" i="1" dirty="0" smtClean="0">
                <a:solidFill>
                  <a:srgbClr val="0000FF"/>
                </a:solidFill>
                <a:latin typeface="Perpetua" pitchFamily="18" charset="0"/>
                <a:cs typeface="Perpetua" pitchFamily="18" charset="0"/>
              </a:rPr>
              <a:t>Mean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FF"/>
                </a:solidFill>
                <a:latin typeface="Perpetua" pitchFamily="18" charset="0"/>
                <a:cs typeface="Perpetua" pitchFamily="18" charset="0"/>
              </a:rPr>
              <a:t>sea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FF"/>
                </a:solidFill>
                <a:latin typeface="Perpetua" pitchFamily="18" charset="0"/>
                <a:cs typeface="Perpetua" pitchFamily="18" charset="0"/>
              </a:rPr>
              <a:t>level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average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height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of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sea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for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all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stages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of</a:t>
            </a:r>
          </a:p>
          <a:p>
            <a:pPr>
              <a:lnSpc>
                <a:spcPts val="3800"/>
              </a:lnSpc>
              <a:tabLst>
                <a:tab pos="101600" algn="l"/>
              </a:tabLst>
            </a:pP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tides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it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derived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by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averaging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hourly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tide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height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over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</a:t>
            </a:r>
          </a:p>
          <a:p>
            <a:pPr>
              <a:lnSpc>
                <a:spcPts val="3800"/>
              </a:lnSpc>
              <a:tabLst>
                <a:tab pos="101600" algn="l"/>
              </a:tabLst>
            </a:pP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period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of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19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years.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546100" y="4292600"/>
            <a:ext cx="7594600" cy="939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500"/>
              </a:lnSpc>
              <a:tabLst>
                <a:tab pos="266700" algn="l"/>
              </a:tabLst>
            </a:pPr>
            <a:r>
              <a:rPr lang="en-US" altLang="zh-CN" sz="2723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4" i="1" dirty="0" smtClean="0">
                <a:solidFill>
                  <a:srgbClr val="0000FF"/>
                </a:solidFill>
                <a:latin typeface="Perpetua" pitchFamily="18" charset="0"/>
                <a:cs typeface="Perpetua" pitchFamily="18" charset="0"/>
              </a:rPr>
              <a:t>Elevation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FF"/>
                </a:solidFill>
                <a:latin typeface="Perpetua" pitchFamily="18" charset="0"/>
                <a:cs typeface="Perpetua" pitchFamily="18" charset="0"/>
              </a:rPr>
              <a:t>or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FF"/>
                </a:solidFill>
                <a:latin typeface="Perpetua" pitchFamily="18" charset="0"/>
                <a:cs typeface="Perpetua" pitchFamily="18" charset="0"/>
              </a:rPr>
              <a:t>Reduced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FF"/>
                </a:solidFill>
                <a:latin typeface="Perpetua" pitchFamily="18" charset="0"/>
                <a:cs typeface="Perpetua" pitchFamily="18" charset="0"/>
              </a:rPr>
              <a:t>level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:-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It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height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or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depth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of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any</a:t>
            </a:r>
          </a:p>
          <a:p>
            <a:pPr>
              <a:lnSpc>
                <a:spcPts val="3800"/>
              </a:lnSpc>
              <a:tabLst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point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above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or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below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any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datum.It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denoted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R.L.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63500" y="69850"/>
            <a:ext cx="9013825" cy="6692898"/>
          </a:xfrm>
          <a:custGeom>
            <a:avLst/>
            <a:gdLst>
              <a:gd name="connsiteX0" fmla="*/ 0 w 9013825"/>
              <a:gd name="connsiteY0" fmla="*/ 329945 h 6692898"/>
              <a:gd name="connsiteX1" fmla="*/ 329895 w 9013825"/>
              <a:gd name="connsiteY1" fmla="*/ 0 h 6692898"/>
              <a:gd name="connsiteX2" fmla="*/ 329895 w 9013825"/>
              <a:gd name="connsiteY2" fmla="*/ 0 h 6692898"/>
              <a:gd name="connsiteX3" fmla="*/ 329895 w 9013825"/>
              <a:gd name="connsiteY3" fmla="*/ 0 h 6692898"/>
              <a:gd name="connsiteX4" fmla="*/ 8683879 w 9013825"/>
              <a:gd name="connsiteY4" fmla="*/ 0 h 6692898"/>
              <a:gd name="connsiteX5" fmla="*/ 8683879 w 9013825"/>
              <a:gd name="connsiteY5" fmla="*/ 0 h 6692898"/>
              <a:gd name="connsiteX6" fmla="*/ 9013825 w 9013825"/>
              <a:gd name="connsiteY6" fmla="*/ 329945 h 6692898"/>
              <a:gd name="connsiteX7" fmla="*/ 9013825 w 9013825"/>
              <a:gd name="connsiteY7" fmla="*/ 329945 h 6692898"/>
              <a:gd name="connsiteX8" fmla="*/ 9013825 w 9013825"/>
              <a:gd name="connsiteY8" fmla="*/ 329945 h 6692898"/>
              <a:gd name="connsiteX9" fmla="*/ 9013825 w 9013825"/>
              <a:gd name="connsiteY9" fmla="*/ 6363004 h 6692898"/>
              <a:gd name="connsiteX10" fmla="*/ 9013825 w 9013825"/>
              <a:gd name="connsiteY10" fmla="*/ 6363004 h 6692898"/>
              <a:gd name="connsiteX11" fmla="*/ 8683879 w 9013825"/>
              <a:gd name="connsiteY11" fmla="*/ 6692898 h 6692898"/>
              <a:gd name="connsiteX12" fmla="*/ 8683879 w 9013825"/>
              <a:gd name="connsiteY12" fmla="*/ 6692898 h 6692898"/>
              <a:gd name="connsiteX13" fmla="*/ 8683879 w 9013825"/>
              <a:gd name="connsiteY13" fmla="*/ 6692898 h 6692898"/>
              <a:gd name="connsiteX14" fmla="*/ 329895 w 9013825"/>
              <a:gd name="connsiteY14" fmla="*/ 6692898 h 6692898"/>
              <a:gd name="connsiteX15" fmla="*/ 329895 w 9013825"/>
              <a:gd name="connsiteY15" fmla="*/ 6692898 h 6692898"/>
              <a:gd name="connsiteX16" fmla="*/ 0 w 9013825"/>
              <a:gd name="connsiteY16" fmla="*/ 6363004 h 6692898"/>
              <a:gd name="connsiteX17" fmla="*/ 0 w 9013825"/>
              <a:gd name="connsiteY17" fmla="*/ 6363004 h 6692898"/>
              <a:gd name="connsiteX18" fmla="*/ 0 w 9013825"/>
              <a:gd name="connsiteY18" fmla="*/ 329945 h 66928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9013825" h="6692898">
                <a:moveTo>
                  <a:pt x="0" y="329945"/>
                </a:moveTo>
                <a:cubicBezTo>
                  <a:pt x="0" y="147700"/>
                  <a:pt x="147700" y="0"/>
                  <a:pt x="329895" y="0"/>
                </a:cubicBezTo>
                <a:cubicBezTo>
                  <a:pt x="329895" y="0"/>
                  <a:pt x="329895" y="0"/>
                  <a:pt x="329895" y="0"/>
                </a:cubicBezTo>
                <a:lnTo>
                  <a:pt x="329895" y="0"/>
                </a:lnTo>
                <a:lnTo>
                  <a:pt x="8683879" y="0"/>
                </a:lnTo>
                <a:lnTo>
                  <a:pt x="8683879" y="0"/>
                </a:lnTo>
                <a:cubicBezTo>
                  <a:pt x="8866123" y="0"/>
                  <a:pt x="9013825" y="147700"/>
                  <a:pt x="9013825" y="329945"/>
                </a:cubicBezTo>
                <a:cubicBezTo>
                  <a:pt x="9013825" y="329945"/>
                  <a:pt x="9013825" y="329945"/>
                  <a:pt x="9013825" y="329945"/>
                </a:cubicBezTo>
                <a:lnTo>
                  <a:pt x="9013825" y="329945"/>
                </a:lnTo>
                <a:lnTo>
                  <a:pt x="9013825" y="6363004"/>
                </a:lnTo>
                <a:lnTo>
                  <a:pt x="9013825" y="6363004"/>
                </a:lnTo>
                <a:cubicBezTo>
                  <a:pt x="9013825" y="6545198"/>
                  <a:pt x="8866123" y="6692898"/>
                  <a:pt x="8683879" y="6692898"/>
                </a:cubicBezTo>
                <a:cubicBezTo>
                  <a:pt x="8683879" y="6692898"/>
                  <a:pt x="8683879" y="6692898"/>
                  <a:pt x="8683879" y="6692898"/>
                </a:cubicBezTo>
                <a:lnTo>
                  <a:pt x="8683879" y="6692898"/>
                </a:lnTo>
                <a:lnTo>
                  <a:pt x="329895" y="6692898"/>
                </a:lnTo>
                <a:lnTo>
                  <a:pt x="329895" y="6692898"/>
                </a:lnTo>
                <a:cubicBezTo>
                  <a:pt x="147700" y="6692898"/>
                  <a:pt x="0" y="6545198"/>
                  <a:pt x="0" y="6363004"/>
                </a:cubicBezTo>
                <a:cubicBezTo>
                  <a:pt x="0" y="6363004"/>
                  <a:pt x="0" y="6363004"/>
                  <a:pt x="0" y="6363004"/>
                </a:cubicBezTo>
                <a:lnTo>
                  <a:pt x="0" y="329945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57150" y="63500"/>
            <a:ext cx="9026525" cy="6705598"/>
          </a:xfrm>
          <a:custGeom>
            <a:avLst/>
            <a:gdLst>
              <a:gd name="connsiteX0" fmla="*/ 6350 w 9026525"/>
              <a:gd name="connsiteY0" fmla="*/ 336295 h 6705598"/>
              <a:gd name="connsiteX1" fmla="*/ 336245 w 9026525"/>
              <a:gd name="connsiteY1" fmla="*/ 6350 h 6705598"/>
              <a:gd name="connsiteX2" fmla="*/ 336245 w 9026525"/>
              <a:gd name="connsiteY2" fmla="*/ 6350 h 6705598"/>
              <a:gd name="connsiteX3" fmla="*/ 336245 w 9026525"/>
              <a:gd name="connsiteY3" fmla="*/ 6350 h 6705598"/>
              <a:gd name="connsiteX4" fmla="*/ 8690229 w 9026525"/>
              <a:gd name="connsiteY4" fmla="*/ 6350 h 6705598"/>
              <a:gd name="connsiteX5" fmla="*/ 8690229 w 9026525"/>
              <a:gd name="connsiteY5" fmla="*/ 6350 h 6705598"/>
              <a:gd name="connsiteX6" fmla="*/ 9020175 w 9026525"/>
              <a:gd name="connsiteY6" fmla="*/ 336295 h 6705598"/>
              <a:gd name="connsiteX7" fmla="*/ 9020175 w 9026525"/>
              <a:gd name="connsiteY7" fmla="*/ 336295 h 6705598"/>
              <a:gd name="connsiteX8" fmla="*/ 9020175 w 9026525"/>
              <a:gd name="connsiteY8" fmla="*/ 336295 h 6705598"/>
              <a:gd name="connsiteX9" fmla="*/ 9020175 w 9026525"/>
              <a:gd name="connsiteY9" fmla="*/ 6369354 h 6705598"/>
              <a:gd name="connsiteX10" fmla="*/ 9020175 w 9026525"/>
              <a:gd name="connsiteY10" fmla="*/ 6369354 h 6705598"/>
              <a:gd name="connsiteX11" fmla="*/ 8690229 w 9026525"/>
              <a:gd name="connsiteY11" fmla="*/ 6699248 h 6705598"/>
              <a:gd name="connsiteX12" fmla="*/ 8690229 w 9026525"/>
              <a:gd name="connsiteY12" fmla="*/ 6699248 h 6705598"/>
              <a:gd name="connsiteX13" fmla="*/ 8690229 w 9026525"/>
              <a:gd name="connsiteY13" fmla="*/ 6699248 h 6705598"/>
              <a:gd name="connsiteX14" fmla="*/ 336245 w 9026525"/>
              <a:gd name="connsiteY14" fmla="*/ 6699248 h 6705598"/>
              <a:gd name="connsiteX15" fmla="*/ 336245 w 9026525"/>
              <a:gd name="connsiteY15" fmla="*/ 6699248 h 6705598"/>
              <a:gd name="connsiteX16" fmla="*/ 6350 w 9026525"/>
              <a:gd name="connsiteY16" fmla="*/ 6369354 h 6705598"/>
              <a:gd name="connsiteX17" fmla="*/ 6350 w 9026525"/>
              <a:gd name="connsiteY17" fmla="*/ 6369354 h 6705598"/>
              <a:gd name="connsiteX18" fmla="*/ 6350 w 9026525"/>
              <a:gd name="connsiteY18" fmla="*/ 336295 h 67055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9026525" h="6705598">
                <a:moveTo>
                  <a:pt x="6350" y="336295"/>
                </a:moveTo>
                <a:cubicBezTo>
                  <a:pt x="6350" y="154050"/>
                  <a:pt x="154050" y="6350"/>
                  <a:pt x="336245" y="6350"/>
                </a:cubicBezTo>
                <a:cubicBezTo>
                  <a:pt x="336245" y="6350"/>
                  <a:pt x="336245" y="6350"/>
                  <a:pt x="336245" y="6350"/>
                </a:cubicBezTo>
                <a:lnTo>
                  <a:pt x="336245" y="6350"/>
                </a:lnTo>
                <a:lnTo>
                  <a:pt x="8690229" y="6350"/>
                </a:lnTo>
                <a:lnTo>
                  <a:pt x="8690229" y="6350"/>
                </a:lnTo>
                <a:cubicBezTo>
                  <a:pt x="8872473" y="6350"/>
                  <a:pt x="9020175" y="154050"/>
                  <a:pt x="9020175" y="336295"/>
                </a:cubicBezTo>
                <a:cubicBezTo>
                  <a:pt x="9020175" y="336295"/>
                  <a:pt x="9020175" y="336295"/>
                  <a:pt x="9020175" y="336295"/>
                </a:cubicBezTo>
                <a:lnTo>
                  <a:pt x="9020175" y="336295"/>
                </a:lnTo>
                <a:lnTo>
                  <a:pt x="9020175" y="6369354"/>
                </a:lnTo>
                <a:lnTo>
                  <a:pt x="9020175" y="6369354"/>
                </a:lnTo>
                <a:cubicBezTo>
                  <a:pt x="9020175" y="6551548"/>
                  <a:pt x="8872473" y="6699248"/>
                  <a:pt x="8690229" y="6699248"/>
                </a:cubicBezTo>
                <a:cubicBezTo>
                  <a:pt x="8690229" y="6699248"/>
                  <a:pt x="8690229" y="6699248"/>
                  <a:pt x="8690229" y="6699248"/>
                </a:cubicBezTo>
                <a:lnTo>
                  <a:pt x="8690229" y="6699248"/>
                </a:lnTo>
                <a:lnTo>
                  <a:pt x="336245" y="6699248"/>
                </a:lnTo>
                <a:lnTo>
                  <a:pt x="336245" y="6699248"/>
                </a:lnTo>
                <a:cubicBezTo>
                  <a:pt x="154050" y="6699248"/>
                  <a:pt x="6350" y="6551548"/>
                  <a:pt x="6350" y="6369354"/>
                </a:cubicBezTo>
                <a:cubicBezTo>
                  <a:pt x="6350" y="6369354"/>
                  <a:pt x="6350" y="6369354"/>
                  <a:pt x="6350" y="6369354"/>
                </a:cubicBezTo>
                <a:lnTo>
                  <a:pt x="6350" y="336295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546100" y="711200"/>
            <a:ext cx="7823200" cy="444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500"/>
              </a:lnSpc>
              <a:tabLst/>
            </a:pPr>
            <a:r>
              <a:rPr lang="en-US" altLang="zh-CN" sz="2723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3204" i="1" dirty="0" smtClean="0">
                <a:solidFill>
                  <a:srgbClr val="0000FF"/>
                </a:solidFill>
                <a:latin typeface="Perpetua" pitchFamily="18" charset="0"/>
                <a:cs typeface="Perpetua" pitchFamily="18" charset="0"/>
              </a:rPr>
              <a:t>Bench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FF"/>
                </a:solidFill>
                <a:latin typeface="Perpetua" pitchFamily="18" charset="0"/>
                <a:cs typeface="Perpetua" pitchFamily="18" charset="0"/>
              </a:rPr>
              <a:t>Mark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FF"/>
                </a:solidFill>
                <a:latin typeface="Perpetua" pitchFamily="18" charset="0"/>
                <a:cs typeface="Perpetua" pitchFamily="18" charset="0"/>
              </a:rPr>
              <a:t>(B.M.):-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It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fixed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reference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point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of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known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812800" y="1206500"/>
            <a:ext cx="4152900" cy="444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500"/>
              </a:lnSpc>
              <a:tabLst/>
            </a:pP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elevation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with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respect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to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datum.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546100" y="1816100"/>
            <a:ext cx="8001000" cy="1993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500"/>
              </a:lnSpc>
              <a:tabLst>
                <a:tab pos="266700" algn="l"/>
              </a:tabLst>
            </a:pPr>
            <a:r>
              <a:rPr lang="en-US" altLang="zh-CN" sz="2723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3204" i="1" dirty="0" smtClean="0">
                <a:solidFill>
                  <a:srgbClr val="0000FF"/>
                </a:solidFill>
                <a:latin typeface="Perpetua" pitchFamily="18" charset="0"/>
                <a:cs typeface="Perpetua" pitchFamily="18" charset="0"/>
              </a:rPr>
              <a:t>Line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FF"/>
                </a:solidFill>
                <a:latin typeface="Perpetua" pitchFamily="18" charset="0"/>
                <a:cs typeface="Perpetua" pitchFamily="18" charset="0"/>
              </a:rPr>
              <a:t>of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FF"/>
                </a:solidFill>
                <a:latin typeface="Perpetua" pitchFamily="18" charset="0"/>
                <a:cs typeface="Perpetua" pitchFamily="18" charset="0"/>
              </a:rPr>
              <a:t>collimation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:-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It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line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joining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intersection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of</a:t>
            </a:r>
          </a:p>
          <a:p>
            <a:pPr>
              <a:lnSpc>
                <a:spcPts val="3800"/>
              </a:lnSpc>
              <a:tabLst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cross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hairs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of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diaphragm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to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optical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centre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of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object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glass</a:t>
            </a:r>
          </a:p>
          <a:p>
            <a:pPr>
              <a:lnSpc>
                <a:spcPts val="3800"/>
              </a:lnSpc>
              <a:tabLst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and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its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continuation.It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also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known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line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of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sight.</a:t>
            </a:r>
          </a:p>
          <a:p>
            <a:pPr>
              <a:lnSpc>
                <a:spcPts val="4400"/>
              </a:lnSpc>
              <a:tabLst>
                <a:tab pos="266700" algn="l"/>
              </a:tabLst>
            </a:pPr>
            <a:r>
              <a:rPr lang="en-US" altLang="zh-CN" sz="2723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3204" i="1" dirty="0" smtClean="0">
                <a:solidFill>
                  <a:srgbClr val="0000FF"/>
                </a:solidFill>
                <a:latin typeface="Perpetua" pitchFamily="18" charset="0"/>
                <a:cs typeface="Perpetua" pitchFamily="18" charset="0"/>
              </a:rPr>
              <a:t>Height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FF"/>
                </a:solidFill>
                <a:latin typeface="Perpetua" pitchFamily="18" charset="0"/>
                <a:cs typeface="Perpetua" pitchFamily="18" charset="0"/>
              </a:rPr>
              <a:t>of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FF"/>
                </a:solidFill>
                <a:latin typeface="Perpetua" pitchFamily="18" charset="0"/>
                <a:cs typeface="Perpetua" pitchFamily="18" charset="0"/>
              </a:rPr>
              <a:t>instrument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:-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It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elevation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of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line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of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812800" y="3797300"/>
            <a:ext cx="4356100" cy="444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500"/>
              </a:lnSpc>
              <a:tabLst/>
            </a:pP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collimation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with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respect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to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datum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546100" y="4394200"/>
            <a:ext cx="7531100" cy="142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500"/>
              </a:lnSpc>
              <a:tabLst>
                <a:tab pos="266700" algn="l"/>
              </a:tabLst>
            </a:pPr>
            <a:r>
              <a:rPr lang="en-US" altLang="zh-CN" sz="2723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3204" i="1" dirty="0" smtClean="0">
                <a:solidFill>
                  <a:srgbClr val="0000FF"/>
                </a:solidFill>
                <a:latin typeface="Perpetua" pitchFamily="18" charset="0"/>
                <a:cs typeface="Perpetua" pitchFamily="18" charset="0"/>
              </a:rPr>
              <a:t>Back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FF"/>
                </a:solidFill>
                <a:latin typeface="Perpetua" pitchFamily="18" charset="0"/>
                <a:cs typeface="Perpetua" pitchFamily="18" charset="0"/>
              </a:rPr>
              <a:t>sight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:-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It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staff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reading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taken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at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known</a:t>
            </a:r>
          </a:p>
          <a:p>
            <a:pPr>
              <a:lnSpc>
                <a:spcPts val="3800"/>
              </a:lnSpc>
              <a:tabLst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elevation.It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first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staff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reading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taken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after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setup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of</a:t>
            </a:r>
          </a:p>
          <a:p>
            <a:pPr>
              <a:lnSpc>
                <a:spcPts val="3800"/>
              </a:lnSpc>
              <a:tabLst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instrument.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63500" y="69850"/>
            <a:ext cx="9013825" cy="6692898"/>
          </a:xfrm>
          <a:custGeom>
            <a:avLst/>
            <a:gdLst>
              <a:gd name="connsiteX0" fmla="*/ 0 w 9013825"/>
              <a:gd name="connsiteY0" fmla="*/ 329945 h 6692898"/>
              <a:gd name="connsiteX1" fmla="*/ 329895 w 9013825"/>
              <a:gd name="connsiteY1" fmla="*/ 0 h 6692898"/>
              <a:gd name="connsiteX2" fmla="*/ 329895 w 9013825"/>
              <a:gd name="connsiteY2" fmla="*/ 0 h 6692898"/>
              <a:gd name="connsiteX3" fmla="*/ 329895 w 9013825"/>
              <a:gd name="connsiteY3" fmla="*/ 0 h 6692898"/>
              <a:gd name="connsiteX4" fmla="*/ 8683879 w 9013825"/>
              <a:gd name="connsiteY4" fmla="*/ 0 h 6692898"/>
              <a:gd name="connsiteX5" fmla="*/ 8683879 w 9013825"/>
              <a:gd name="connsiteY5" fmla="*/ 0 h 6692898"/>
              <a:gd name="connsiteX6" fmla="*/ 9013825 w 9013825"/>
              <a:gd name="connsiteY6" fmla="*/ 329945 h 6692898"/>
              <a:gd name="connsiteX7" fmla="*/ 9013825 w 9013825"/>
              <a:gd name="connsiteY7" fmla="*/ 329945 h 6692898"/>
              <a:gd name="connsiteX8" fmla="*/ 9013825 w 9013825"/>
              <a:gd name="connsiteY8" fmla="*/ 329945 h 6692898"/>
              <a:gd name="connsiteX9" fmla="*/ 9013825 w 9013825"/>
              <a:gd name="connsiteY9" fmla="*/ 6363004 h 6692898"/>
              <a:gd name="connsiteX10" fmla="*/ 9013825 w 9013825"/>
              <a:gd name="connsiteY10" fmla="*/ 6363004 h 6692898"/>
              <a:gd name="connsiteX11" fmla="*/ 8683879 w 9013825"/>
              <a:gd name="connsiteY11" fmla="*/ 6692898 h 6692898"/>
              <a:gd name="connsiteX12" fmla="*/ 8683879 w 9013825"/>
              <a:gd name="connsiteY12" fmla="*/ 6692898 h 6692898"/>
              <a:gd name="connsiteX13" fmla="*/ 8683879 w 9013825"/>
              <a:gd name="connsiteY13" fmla="*/ 6692898 h 6692898"/>
              <a:gd name="connsiteX14" fmla="*/ 329895 w 9013825"/>
              <a:gd name="connsiteY14" fmla="*/ 6692898 h 6692898"/>
              <a:gd name="connsiteX15" fmla="*/ 329895 w 9013825"/>
              <a:gd name="connsiteY15" fmla="*/ 6692898 h 6692898"/>
              <a:gd name="connsiteX16" fmla="*/ 0 w 9013825"/>
              <a:gd name="connsiteY16" fmla="*/ 6363004 h 6692898"/>
              <a:gd name="connsiteX17" fmla="*/ 0 w 9013825"/>
              <a:gd name="connsiteY17" fmla="*/ 6363004 h 6692898"/>
              <a:gd name="connsiteX18" fmla="*/ 0 w 9013825"/>
              <a:gd name="connsiteY18" fmla="*/ 329945 h 66928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9013825" h="6692898">
                <a:moveTo>
                  <a:pt x="0" y="329945"/>
                </a:moveTo>
                <a:cubicBezTo>
                  <a:pt x="0" y="147700"/>
                  <a:pt x="147700" y="0"/>
                  <a:pt x="329895" y="0"/>
                </a:cubicBezTo>
                <a:cubicBezTo>
                  <a:pt x="329895" y="0"/>
                  <a:pt x="329895" y="0"/>
                  <a:pt x="329895" y="0"/>
                </a:cubicBezTo>
                <a:lnTo>
                  <a:pt x="329895" y="0"/>
                </a:lnTo>
                <a:lnTo>
                  <a:pt x="8683879" y="0"/>
                </a:lnTo>
                <a:lnTo>
                  <a:pt x="8683879" y="0"/>
                </a:lnTo>
                <a:cubicBezTo>
                  <a:pt x="8866123" y="0"/>
                  <a:pt x="9013825" y="147700"/>
                  <a:pt x="9013825" y="329945"/>
                </a:cubicBezTo>
                <a:cubicBezTo>
                  <a:pt x="9013825" y="329945"/>
                  <a:pt x="9013825" y="329945"/>
                  <a:pt x="9013825" y="329945"/>
                </a:cubicBezTo>
                <a:lnTo>
                  <a:pt x="9013825" y="329945"/>
                </a:lnTo>
                <a:lnTo>
                  <a:pt x="9013825" y="6363004"/>
                </a:lnTo>
                <a:lnTo>
                  <a:pt x="9013825" y="6363004"/>
                </a:lnTo>
                <a:cubicBezTo>
                  <a:pt x="9013825" y="6545198"/>
                  <a:pt x="8866123" y="6692898"/>
                  <a:pt x="8683879" y="6692898"/>
                </a:cubicBezTo>
                <a:cubicBezTo>
                  <a:pt x="8683879" y="6692898"/>
                  <a:pt x="8683879" y="6692898"/>
                  <a:pt x="8683879" y="6692898"/>
                </a:cubicBezTo>
                <a:lnTo>
                  <a:pt x="8683879" y="6692898"/>
                </a:lnTo>
                <a:lnTo>
                  <a:pt x="329895" y="6692898"/>
                </a:lnTo>
                <a:lnTo>
                  <a:pt x="329895" y="6692898"/>
                </a:lnTo>
                <a:cubicBezTo>
                  <a:pt x="147700" y="6692898"/>
                  <a:pt x="0" y="6545198"/>
                  <a:pt x="0" y="6363004"/>
                </a:cubicBezTo>
                <a:cubicBezTo>
                  <a:pt x="0" y="6363004"/>
                  <a:pt x="0" y="6363004"/>
                  <a:pt x="0" y="6363004"/>
                </a:cubicBezTo>
                <a:lnTo>
                  <a:pt x="0" y="329945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57150" y="63500"/>
            <a:ext cx="9026525" cy="6705598"/>
          </a:xfrm>
          <a:custGeom>
            <a:avLst/>
            <a:gdLst>
              <a:gd name="connsiteX0" fmla="*/ 6350 w 9026525"/>
              <a:gd name="connsiteY0" fmla="*/ 336295 h 6705598"/>
              <a:gd name="connsiteX1" fmla="*/ 336245 w 9026525"/>
              <a:gd name="connsiteY1" fmla="*/ 6350 h 6705598"/>
              <a:gd name="connsiteX2" fmla="*/ 336245 w 9026525"/>
              <a:gd name="connsiteY2" fmla="*/ 6350 h 6705598"/>
              <a:gd name="connsiteX3" fmla="*/ 336245 w 9026525"/>
              <a:gd name="connsiteY3" fmla="*/ 6350 h 6705598"/>
              <a:gd name="connsiteX4" fmla="*/ 8690229 w 9026525"/>
              <a:gd name="connsiteY4" fmla="*/ 6350 h 6705598"/>
              <a:gd name="connsiteX5" fmla="*/ 8690229 w 9026525"/>
              <a:gd name="connsiteY5" fmla="*/ 6350 h 6705598"/>
              <a:gd name="connsiteX6" fmla="*/ 9020175 w 9026525"/>
              <a:gd name="connsiteY6" fmla="*/ 336295 h 6705598"/>
              <a:gd name="connsiteX7" fmla="*/ 9020175 w 9026525"/>
              <a:gd name="connsiteY7" fmla="*/ 336295 h 6705598"/>
              <a:gd name="connsiteX8" fmla="*/ 9020175 w 9026525"/>
              <a:gd name="connsiteY8" fmla="*/ 336295 h 6705598"/>
              <a:gd name="connsiteX9" fmla="*/ 9020175 w 9026525"/>
              <a:gd name="connsiteY9" fmla="*/ 6369354 h 6705598"/>
              <a:gd name="connsiteX10" fmla="*/ 9020175 w 9026525"/>
              <a:gd name="connsiteY10" fmla="*/ 6369354 h 6705598"/>
              <a:gd name="connsiteX11" fmla="*/ 8690229 w 9026525"/>
              <a:gd name="connsiteY11" fmla="*/ 6699248 h 6705598"/>
              <a:gd name="connsiteX12" fmla="*/ 8690229 w 9026525"/>
              <a:gd name="connsiteY12" fmla="*/ 6699248 h 6705598"/>
              <a:gd name="connsiteX13" fmla="*/ 8690229 w 9026525"/>
              <a:gd name="connsiteY13" fmla="*/ 6699248 h 6705598"/>
              <a:gd name="connsiteX14" fmla="*/ 336245 w 9026525"/>
              <a:gd name="connsiteY14" fmla="*/ 6699248 h 6705598"/>
              <a:gd name="connsiteX15" fmla="*/ 336245 w 9026525"/>
              <a:gd name="connsiteY15" fmla="*/ 6699248 h 6705598"/>
              <a:gd name="connsiteX16" fmla="*/ 6350 w 9026525"/>
              <a:gd name="connsiteY16" fmla="*/ 6369354 h 6705598"/>
              <a:gd name="connsiteX17" fmla="*/ 6350 w 9026525"/>
              <a:gd name="connsiteY17" fmla="*/ 6369354 h 6705598"/>
              <a:gd name="connsiteX18" fmla="*/ 6350 w 9026525"/>
              <a:gd name="connsiteY18" fmla="*/ 336295 h 67055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9026525" h="6705598">
                <a:moveTo>
                  <a:pt x="6350" y="336295"/>
                </a:moveTo>
                <a:cubicBezTo>
                  <a:pt x="6350" y="154050"/>
                  <a:pt x="154050" y="6350"/>
                  <a:pt x="336245" y="6350"/>
                </a:cubicBezTo>
                <a:cubicBezTo>
                  <a:pt x="336245" y="6350"/>
                  <a:pt x="336245" y="6350"/>
                  <a:pt x="336245" y="6350"/>
                </a:cubicBezTo>
                <a:lnTo>
                  <a:pt x="336245" y="6350"/>
                </a:lnTo>
                <a:lnTo>
                  <a:pt x="8690229" y="6350"/>
                </a:lnTo>
                <a:lnTo>
                  <a:pt x="8690229" y="6350"/>
                </a:lnTo>
                <a:cubicBezTo>
                  <a:pt x="8872473" y="6350"/>
                  <a:pt x="9020175" y="154050"/>
                  <a:pt x="9020175" y="336295"/>
                </a:cubicBezTo>
                <a:cubicBezTo>
                  <a:pt x="9020175" y="336295"/>
                  <a:pt x="9020175" y="336295"/>
                  <a:pt x="9020175" y="336295"/>
                </a:cubicBezTo>
                <a:lnTo>
                  <a:pt x="9020175" y="336295"/>
                </a:lnTo>
                <a:lnTo>
                  <a:pt x="9020175" y="6369354"/>
                </a:lnTo>
                <a:lnTo>
                  <a:pt x="9020175" y="6369354"/>
                </a:lnTo>
                <a:cubicBezTo>
                  <a:pt x="9020175" y="6551548"/>
                  <a:pt x="8872473" y="6699248"/>
                  <a:pt x="8690229" y="6699248"/>
                </a:cubicBezTo>
                <a:cubicBezTo>
                  <a:pt x="8690229" y="6699248"/>
                  <a:pt x="8690229" y="6699248"/>
                  <a:pt x="8690229" y="6699248"/>
                </a:cubicBezTo>
                <a:lnTo>
                  <a:pt x="8690229" y="6699248"/>
                </a:lnTo>
                <a:lnTo>
                  <a:pt x="336245" y="6699248"/>
                </a:lnTo>
                <a:lnTo>
                  <a:pt x="336245" y="6699248"/>
                </a:lnTo>
                <a:cubicBezTo>
                  <a:pt x="154050" y="6699248"/>
                  <a:pt x="6350" y="6551548"/>
                  <a:pt x="6350" y="6369354"/>
                </a:cubicBezTo>
                <a:cubicBezTo>
                  <a:pt x="6350" y="6369354"/>
                  <a:pt x="6350" y="6369354"/>
                  <a:pt x="6350" y="6369354"/>
                </a:cubicBezTo>
                <a:lnTo>
                  <a:pt x="6350" y="336295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546100" y="787400"/>
            <a:ext cx="8026400" cy="457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600"/>
              </a:lnSpc>
              <a:tabLst/>
            </a:pPr>
            <a:r>
              <a:rPr lang="en-US" altLang="zh-CN" sz="2723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3206" i="1" dirty="0" smtClean="0">
                <a:solidFill>
                  <a:srgbClr val="0000FF"/>
                </a:solidFill>
                <a:latin typeface="Perpetua" pitchFamily="18" charset="0"/>
                <a:cs typeface="Perpetua" pitchFamily="18" charset="0"/>
              </a:rPr>
              <a:t>Fore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FF"/>
                </a:solidFill>
                <a:latin typeface="Perpetua" pitchFamily="18" charset="0"/>
                <a:cs typeface="Perpetua" pitchFamily="18" charset="0"/>
              </a:rPr>
              <a:t>sight(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FF"/>
                </a:solidFill>
                <a:latin typeface="Perpetua" pitchFamily="18" charset="0"/>
                <a:cs typeface="Perpetua" pitchFamily="18" charset="0"/>
              </a:rPr>
              <a:t>F.S.):-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6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It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is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last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staff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reading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taken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denoting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812800" y="1270000"/>
            <a:ext cx="3924300" cy="444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500"/>
              </a:lnSpc>
              <a:tabLst/>
            </a:pP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shifting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of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instrument.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546100" y="1866900"/>
            <a:ext cx="7835900" cy="142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500"/>
              </a:lnSpc>
              <a:tabLst>
                <a:tab pos="266700" algn="l"/>
              </a:tabLst>
            </a:pPr>
            <a:r>
              <a:rPr lang="en-US" altLang="zh-CN" sz="2723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3204" i="1" dirty="0" smtClean="0">
                <a:solidFill>
                  <a:srgbClr val="0000FF"/>
                </a:solidFill>
                <a:latin typeface="Perpetua" pitchFamily="18" charset="0"/>
                <a:cs typeface="Perpetua" pitchFamily="18" charset="0"/>
              </a:rPr>
              <a:t>Intermediate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FF"/>
                </a:solidFill>
                <a:latin typeface="Perpetua" pitchFamily="18" charset="0"/>
                <a:cs typeface="Perpetua" pitchFamily="18" charset="0"/>
              </a:rPr>
              <a:t>sight.(I.S.)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:-It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staff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reading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taken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on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</a:t>
            </a:r>
          </a:p>
          <a:p>
            <a:pPr>
              <a:lnSpc>
                <a:spcPts val="3800"/>
              </a:lnSpc>
              <a:tabLst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3206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point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whose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elevation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is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to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be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determined.All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staff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reading</a:t>
            </a:r>
          </a:p>
          <a:p>
            <a:pPr>
              <a:lnSpc>
                <a:spcPts val="3800"/>
              </a:lnSpc>
              <a:tabLst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between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B.S.and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F.S.are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Intermediate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sight.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546100" y="3378200"/>
            <a:ext cx="7620000" cy="444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500"/>
              </a:lnSpc>
              <a:tabLst/>
            </a:pPr>
            <a:r>
              <a:rPr lang="en-US" altLang="zh-CN" sz="2723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3204" i="1" dirty="0" smtClean="0">
                <a:solidFill>
                  <a:srgbClr val="0000FF"/>
                </a:solidFill>
                <a:latin typeface="Perpetua" pitchFamily="18" charset="0"/>
                <a:cs typeface="Perpetua" pitchFamily="18" charset="0"/>
              </a:rPr>
              <a:t>Change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FF"/>
                </a:solidFill>
                <a:latin typeface="Perpetua" pitchFamily="18" charset="0"/>
                <a:cs typeface="Perpetua" pitchFamily="18" charset="0"/>
              </a:rPr>
              <a:t>Point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:-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It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point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on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which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both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fore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and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back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812800" y="3860800"/>
            <a:ext cx="2032000" cy="457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600"/>
              </a:lnSpc>
              <a:tabLst/>
            </a:pPr>
            <a:r>
              <a:rPr lang="en-US" altLang="zh-CN" sz="3206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sight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are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taken.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1862</Words>
  <Application>Microsoft Office PowerPoint</Application>
  <PresentationFormat>On-screen Show (4:3)</PresentationFormat>
  <Paragraphs>578</Paragraphs>
  <Slides>58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5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svbit</cp:lastModifiedBy>
  <cp:revision>5</cp:revision>
  <dcterms:created xsi:type="dcterms:W3CDTF">2006-08-16T00:00:00Z</dcterms:created>
  <dcterms:modified xsi:type="dcterms:W3CDTF">2013-12-20T21:39:18Z</dcterms:modified>
</cp:coreProperties>
</file>